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0"/>
  </p:notesMasterIdLst>
  <p:sldIdLst>
    <p:sldId id="2937" r:id="rId3"/>
    <p:sldId id="2929" r:id="rId4"/>
    <p:sldId id="1728" r:id="rId5"/>
    <p:sldId id="683" r:id="rId6"/>
    <p:sldId id="873" r:id="rId7"/>
    <p:sldId id="2930" r:id="rId8"/>
    <p:sldId id="262" r:id="rId9"/>
    <p:sldId id="260" r:id="rId10"/>
    <p:sldId id="290" r:id="rId11"/>
    <p:sldId id="555" r:id="rId12"/>
    <p:sldId id="559" r:id="rId13"/>
    <p:sldId id="560" r:id="rId14"/>
    <p:sldId id="558" r:id="rId15"/>
    <p:sldId id="1000" r:id="rId16"/>
    <p:sldId id="577" r:id="rId17"/>
    <p:sldId id="563" r:id="rId18"/>
    <p:sldId id="564" r:id="rId1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9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plotArea>
      <c:layout>
        <c:manualLayout>
          <c:layoutTarget val="inner"/>
          <c:xMode val="edge"/>
          <c:yMode val="edge"/>
          <c:x val="3.6462509534802692E-2"/>
          <c:y val="3.361711763416346E-2"/>
          <c:w val="0.93646420308966183"/>
          <c:h val="0.893917419321925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Headcount EOY</c:v>
                </c:pt>
              </c:strCache>
            </c:strRef>
          </c:tx>
          <c:spPr>
            <a:solidFill>
              <a:schemeClr val="accent3">
                <a:shade val="76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EA29-E349-94A8-75C2E803EF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4,5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EA29-E349-94A8-75C2E803EF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7,25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EA29-E349-94A8-75C2E803EF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7,25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EA29-E349-94A8-75C2E803EF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4-EA29-E349-94A8-75C2E803EF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EA29-E349-94A8-75C2E803EF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EA29-E349-94A8-75C2E803EF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EA29-E349-94A8-75C2E803EF0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EA29-E349-94A8-75C2E803EF0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68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EA29-E349-94A8-75C2E803EF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75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EA29-E349-94A8-75C2E803EF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66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B-EA29-E349-94A8-75C2E803EF0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60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C-EA29-E349-94A8-75C2E803E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Sheet1!$B$2:$B$14</c:f>
              <c:numCache>
                <c:formatCode>General</c:formatCode>
                <c:ptCount val="13"/>
                <c:pt idx="0">
                  <c:v>4</c:v>
                </c:pt>
                <c:pt idx="1">
                  <c:v>4.5</c:v>
                </c:pt>
                <c:pt idx="2">
                  <c:v>7.25</c:v>
                </c:pt>
                <c:pt idx="3">
                  <c:v>7.25</c:v>
                </c:pt>
                <c:pt idx="4">
                  <c:v>16</c:v>
                </c:pt>
                <c:pt idx="5">
                  <c:v>28</c:v>
                </c:pt>
                <c:pt idx="6">
                  <c:v>32</c:v>
                </c:pt>
                <c:pt idx="7">
                  <c:v>36</c:v>
                </c:pt>
                <c:pt idx="8">
                  <c:v>45</c:v>
                </c:pt>
                <c:pt idx="9">
                  <c:v>68</c:v>
                </c:pt>
                <c:pt idx="10">
                  <c:v>75</c:v>
                </c:pt>
                <c:pt idx="11">
                  <c:v>66</c:v>
                </c:pt>
                <c:pt idx="1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EA29-E349-94A8-75C2E803EF0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Revenue MNOK</c:v>
                </c:pt>
              </c:strCache>
            </c:strRef>
          </c:tx>
          <c:spPr>
            <a:solidFill>
              <a:schemeClr val="accent3">
                <a:tint val="77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E-EA29-E349-94A8-75C2E803EF0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F-EA29-E349-94A8-75C2E803EF0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0-EA29-E349-94A8-75C2E803EF08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1-EA29-E349-94A8-75C2E803EF0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2-EA29-E349-94A8-75C2E803EF08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dirty="0"/>
                      <a:t>24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3-EA29-E349-94A8-75C2E803EF08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 dirty="0"/>
                      <a:t>33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4-EA29-E349-94A8-75C2E803EF08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dirty="0"/>
                      <a:t>34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5-EA29-E349-94A8-75C2E803EF08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dirty="0"/>
                      <a:t>49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6-EA29-E349-94A8-75C2E803EF08}"/>
                </c:ext>
              </c:extLst>
            </c:dLbl>
            <c:dLbl>
              <c:idx val="9"/>
              <c:tx>
                <c:rich>
                  <a:bodyPr/>
                  <a:lstStyle/>
                  <a:p>
                    <a:r>
                      <a:rPr lang="en-US" dirty="0"/>
                      <a:t>78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7-EA29-E349-94A8-75C2E803EF08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dirty="0"/>
                      <a:t>85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8-EA29-E349-94A8-75C2E803EF08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 dirty="0"/>
                      <a:t>101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9-EA29-E349-94A8-75C2E803EF08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 dirty="0"/>
                      <a:t>106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1A-EA29-E349-94A8-75C2E803EF0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en-US" sz="10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shade val="95000"/>
                          <a:satMod val="10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Sheet1!$A$2:$A$14</c:f>
              <c:numCache>
                <c:formatCode>General</c:formatCode>
                <c:ptCount val="13"/>
                <c:pt idx="0">
                  <c:v>2002</c:v>
                </c:pt>
                <c:pt idx="1">
                  <c:v>2003</c:v>
                </c:pt>
                <c:pt idx="2">
                  <c:v>2004</c:v>
                </c:pt>
                <c:pt idx="3">
                  <c:v>2005</c:v>
                </c:pt>
                <c:pt idx="4">
                  <c:v>2006</c:v>
                </c:pt>
                <c:pt idx="5">
                  <c:v>2007</c:v>
                </c:pt>
                <c:pt idx="6">
                  <c:v>2008</c:v>
                </c:pt>
                <c:pt idx="7">
                  <c:v>2009</c:v>
                </c:pt>
                <c:pt idx="8">
                  <c:v>2010</c:v>
                </c:pt>
                <c:pt idx="9">
                  <c:v>2011</c:v>
                </c:pt>
                <c:pt idx="10">
                  <c:v>2012</c:v>
                </c:pt>
                <c:pt idx="11">
                  <c:v>2013</c:v>
                </c:pt>
                <c:pt idx="12">
                  <c:v>2014</c:v>
                </c:pt>
              </c:numCache>
            </c:numRef>
          </c:cat>
          <c:val>
            <c:numRef>
              <c:f>Sheet1!$C$2:$C$14</c:f>
              <c:numCache>
                <c:formatCode>0</c:formatCode>
                <c:ptCount val="13"/>
                <c:pt idx="0" formatCode="General">
                  <c:v>0</c:v>
                </c:pt>
                <c:pt idx="1">
                  <c:v>1.59</c:v>
                </c:pt>
                <c:pt idx="2">
                  <c:v>2.81</c:v>
                </c:pt>
                <c:pt idx="3">
                  <c:v>1.95</c:v>
                </c:pt>
                <c:pt idx="4">
                  <c:v>10.57</c:v>
                </c:pt>
                <c:pt idx="5">
                  <c:v>23.89</c:v>
                </c:pt>
                <c:pt idx="6">
                  <c:v>33.03</c:v>
                </c:pt>
                <c:pt idx="7">
                  <c:v>34.130000000000003</c:v>
                </c:pt>
                <c:pt idx="8">
                  <c:v>48.86</c:v>
                </c:pt>
                <c:pt idx="9">
                  <c:v>78.290000000000006</c:v>
                </c:pt>
                <c:pt idx="10">
                  <c:v>84.59</c:v>
                </c:pt>
                <c:pt idx="11">
                  <c:v>101.07</c:v>
                </c:pt>
                <c:pt idx="12">
                  <c:v>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EA29-E349-94A8-75C2E803EF0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435330392"/>
        <c:axId val="319030352"/>
      </c:barChart>
      <c:catAx>
        <c:axId val="4353303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tint val="75000"/>
                <a:shade val="95000"/>
                <a:satMod val="105000"/>
              </a:schemeClr>
            </a:solidFill>
            <a:prstDash val="solid"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NO"/>
          </a:p>
        </c:txPr>
        <c:crossAx val="319030352"/>
        <c:crosses val="autoZero"/>
        <c:auto val="1"/>
        <c:lblAlgn val="ctr"/>
        <c:lblOffset val="100"/>
        <c:noMultiLvlLbl val="0"/>
      </c:catAx>
      <c:valAx>
        <c:axId val="319030352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3303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3.4199809611467354E-2"/>
          <c:y val="0.67400443880710004"/>
          <c:w val="0.12719261219179417"/>
          <c:h val="0.144023239847907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en-US" sz="10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NO"/>
        </a:p>
      </c:txPr>
    </c:legend>
    <c:plotVisOnly val="1"/>
    <c:dispBlanksAs val="gap"/>
    <c:showDLblsOverMax val="0"/>
  </c:chart>
  <c:spPr>
    <a:noFill/>
    <a:ln w="6350" cap="flat" cmpd="sng" algn="ctr">
      <a:noFill/>
      <a:prstDash val="solid"/>
      <a:miter lim="800000"/>
    </a:ln>
    <a:effectLst/>
  </c:spPr>
  <c:txPr>
    <a:bodyPr/>
    <a:lstStyle/>
    <a:p>
      <a:pPr>
        <a:defRPr/>
      </a:pPr>
      <a:endParaRPr lang="en-N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107">
  <cs:axisTitle>
    <cs:lnRef idx="0"/>
    <cs:fillRef idx="0"/>
    <cs:effectRef idx="0"/>
    <cs:fontRef idx="minor">
      <a:schemeClr val="tx1"/>
    </cs:fontRef>
    <cs:defRPr sz="1000" b="1" kern="1200"/>
  </cs:axisTitle>
  <cs:category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categoryAxis>
  <cs:chartArea mods="allowNoFillOverride allowNoLineOverride">
    <cs:lnRef idx="1">
      <a:schemeClr val="tx1">
        <a:tint val="75000"/>
      </a:schemeClr>
    </cs:lnRef>
    <cs:fillRef idx="1">
      <a:schemeClr val="bg1"/>
    </cs:fillRef>
    <cs:effectRef idx="0"/>
    <cs:fontRef idx="minor">
      <a:schemeClr val="tx1"/>
    </cs:fontRef>
    <cs:spPr>
      <a:ln>
        <a:round/>
      </a:ln>
    </cs:spPr>
    <cs:defRPr sz="1000" kern="1200"/>
  </cs:chartArea>
  <cs:dataLabel>
    <cs:lnRef idx="0"/>
    <cs:fillRef idx="0"/>
    <cs:effectRef idx="0"/>
    <cs:fontRef idx="minor">
      <a:schemeClr val="tx1"/>
    </cs:fontRef>
    <cs:defRPr sz="1000" kern="1200"/>
  </cs:dataLabel>
  <cs:dataLabelCallout>
    <cs:lnRef idx="0"/>
    <cs:fillRef idx="0"/>
    <cs:effectRef idx="0"/>
    <cs:fontRef idx="minor">
      <a:schemeClr val="dk1"/>
    </cs:fontRef>
    <cs:spPr>
      <a:solidFill>
        <a:schemeClr val="lt1"/>
      </a:solidFill>
      <a:ln>
        <a:solidFill>
          <a:schemeClr val="dk1">
            <a:lumMod val="65000"/>
            <a:lumOff val="35000"/>
          </a:schemeClr>
        </a:solidFill>
      </a:ln>
    </cs:spPr>
    <cs:defRPr sz="1000" kern="1200"/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1">
      <cs:styleClr val="auto"/>
    </cs:lnRef>
    <cs:lineWidthScale>3</cs:lineWidthScale>
    <cs:fillRef idx="0"/>
    <cs:effectRef idx="0"/>
    <cs:fontRef idx="minor">
      <a:schemeClr val="tx1"/>
    </cs:fontRef>
    <cs:spPr>
      <a:ln cap="rnd">
        <a:round/>
      </a:ln>
    </cs:spPr>
  </cs:dataPointLine>
  <cs:dataPointMarker>
    <cs:lnRef idx="1">
      <cs:styleClr val="auto"/>
    </cs:lnRef>
    <cs:fillRef idx="1">
      <cs:styleClr val="auto"/>
    </cs:fillRef>
    <cs:effectRef idx="0"/>
    <cs:fontRef idx="minor">
      <a:schemeClr val="tx1"/>
    </cs:fontRef>
    <cs:spPr>
      <a:ln>
        <a:round/>
      </a:ln>
    </cs:spPr>
  </cs:dataPointMarker>
  <cs:dataPointMarkerLayout/>
  <cs:dataPointWireframe>
    <cs:lnRef idx="1">
      <cs:styleClr val="auto"/>
    </cs:lnRef>
    <cs:fillRef idx="0"/>
    <cs:effectRef idx="0"/>
    <cs:fontRef idx="minor">
      <a:schemeClr val="tx1"/>
    </cs:fontRef>
    <cs:spPr>
      <a:ln>
        <a:round/>
      </a:ln>
    </cs:spPr>
  </cs:dataPointWireframe>
  <cs:dataTable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dataTable>
  <cs:downBar>
    <cs:lnRef idx="1">
      <a:schemeClr val="tx1"/>
    </cs:lnRef>
    <cs:fillRef idx="1" mods="ignoreCSTransforms">
      <cs:styleClr val="0">
        <a:shade val="25000"/>
      </cs:styleClr>
    </cs:fillRef>
    <cs:effectRef idx="0"/>
    <cs:fontRef idx="minor">
      <a:schemeClr val="tx1"/>
    </cs:fontRef>
    <cs:spPr>
      <a:ln>
        <a:round/>
      </a:ln>
    </cs:spPr>
  </cs:downBar>
  <cs:drop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dropLine>
  <cs:errorBar>
    <cs:lnRef idx="1">
      <a:schemeClr val="tx1"/>
    </cs:lnRef>
    <cs:fillRef idx="1">
      <a:schemeClr val="tx1"/>
    </cs:fillRef>
    <cs:effectRef idx="0"/>
    <cs:fontRef idx="minor">
      <a:schemeClr val="tx1"/>
    </cs:fontRef>
    <cs:spPr>
      <a:ln>
        <a:round/>
      </a:ln>
    </cs:spPr>
  </cs:errorBar>
  <cs:flo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floor>
  <cs:gridlineMajor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</cs:gridlineMajor>
  <cs:gridlineMinor>
    <cs:lnRef idx="1">
      <a:schemeClr val="tx1">
        <a:tint val="50000"/>
      </a:schemeClr>
    </cs:lnRef>
    <cs:fillRef idx="0"/>
    <cs:effectRef idx="0"/>
    <cs:fontRef idx="minor">
      <a:schemeClr val="tx1"/>
    </cs:fontRef>
    <cs:spPr>
      <a:ln>
        <a:round/>
      </a:ln>
    </cs:spPr>
  </cs:gridlineMinor>
  <cs:hiLo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hiLoLine>
  <cs:leader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leaderLine>
  <cs:legend>
    <cs:lnRef idx="0"/>
    <cs:fillRef idx="0"/>
    <cs:effectRef idx="0"/>
    <cs:fontRef idx="minor">
      <a:schemeClr val="tx1"/>
    </cs:fontRef>
    <cs:defRPr sz="1000" kern="1200"/>
  </cs:legend>
  <cs:plotArea mods="allowNoFillOverride allowNoLineOverride">
    <cs:lnRef idx="0"/>
    <cs:fillRef idx="1">
      <a:schemeClr val="bg1"/>
    </cs:fillRef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seriesAxis>
  <cs:seriesLine>
    <cs:lnRef idx="1">
      <a:schemeClr val="tx1"/>
    </cs:lnRef>
    <cs:fillRef idx="0"/>
    <cs:effectRef idx="0"/>
    <cs:fontRef idx="minor">
      <a:schemeClr val="tx1"/>
    </cs:fontRef>
    <cs:spPr>
      <a:ln>
        <a:round/>
      </a:ln>
    </cs:spPr>
  </cs:seriesLine>
  <cs:title>
    <cs:lnRef idx="0"/>
    <cs:fillRef idx="0"/>
    <cs:effectRef idx="0"/>
    <cs:fontRef idx="minor">
      <a:schemeClr val="tx1"/>
    </cs:fontRef>
    <cs:defRPr sz="1800" b="1" kern="1200"/>
  </cs:title>
  <cs:trendline>
    <cs:lnRef idx="1">
      <a:schemeClr val="tx1"/>
    </cs:lnRef>
    <cs:fillRef idx="0"/>
    <cs:effectRef idx="0"/>
    <cs:fontRef idx="minor">
      <a:schemeClr val="tx1"/>
    </cs:fontRef>
    <cs:spPr>
      <a:ln cap="rnd">
        <a:round/>
      </a:ln>
    </cs:spPr>
  </cs:trendline>
  <cs:trendlineLabel>
    <cs:lnRef idx="0"/>
    <cs:fillRef idx="0"/>
    <cs:effectRef idx="0"/>
    <cs:fontRef idx="minor">
      <a:schemeClr val="tx1"/>
    </cs:fontRef>
    <cs:defRPr sz="1000" kern="1200"/>
  </cs:trendlineLabel>
  <cs:upBar>
    <cs:lnRef idx="1">
      <a:schemeClr val="tx1"/>
    </cs:lnRef>
    <cs:fillRef idx="1" mods="ignoreCSTransforms">
      <cs:styleClr val="0">
        <a:tint val="25000"/>
      </cs:styleClr>
    </cs:fillRef>
    <cs:effectRef idx="0"/>
    <cs:fontRef idx="minor">
      <a:schemeClr val="tx1"/>
    </cs:fontRef>
    <cs:spPr>
      <a:ln>
        <a:round/>
      </a:ln>
    </cs:spPr>
  </cs:upBar>
  <cs:valueAxis>
    <cs:lnRef idx="1">
      <a:schemeClr val="tx1">
        <a:tint val="75000"/>
      </a:schemeClr>
    </cs:lnRef>
    <cs:fillRef idx="0"/>
    <cs:effectRef idx="0"/>
    <cs:fontRef idx="minor">
      <a:schemeClr val="tx1"/>
    </cs:fontRef>
    <cs:spPr>
      <a:ln>
        <a:round/>
      </a:ln>
    </cs:spPr>
    <cs:defRPr sz="1000" kern="1200"/>
  </cs:valueAxis>
  <cs:wall>
    <cs:lnRef idx="0"/>
    <cs:fillRef idx="0"/>
    <cs:effectRef idx="0"/>
    <cs:fontRef idx="minor">
      <a:schemeClr val="tx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4AAED2-EF8C-4BA1-A320-41FF603C1C96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nb-NO"/>
        </a:p>
      </dgm:t>
    </dgm:pt>
    <dgm:pt modelId="{D4109B5A-2265-4FC4-8737-EAF9FFD434D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US" sz="1800" noProof="0">
              <a:solidFill>
                <a:schemeClr val="bg1"/>
              </a:solidFill>
            </a:rPr>
            <a:t>Innovation</a:t>
          </a:r>
        </a:p>
      </dgm:t>
    </dgm:pt>
    <dgm:pt modelId="{EAAEBFB8-B69F-4B27-8C35-1EB1E621A413}" type="parTrans" cxnId="{103FC56C-2CEE-4F60-A436-4ACDB44D589F}">
      <dgm:prSet/>
      <dgm:spPr/>
      <dgm:t>
        <a:bodyPr/>
        <a:lstStyle/>
        <a:p>
          <a:endParaRPr lang="en-US" sz="1400" noProof="0"/>
        </a:p>
      </dgm:t>
    </dgm:pt>
    <dgm:pt modelId="{9BFF8C2B-74F2-43A9-AA7A-373613AA048A}" type="sibTrans" cxnId="{103FC56C-2CEE-4F60-A436-4ACDB44D589F}">
      <dgm:prSet/>
      <dgm:spPr/>
      <dgm:t>
        <a:bodyPr/>
        <a:lstStyle/>
        <a:p>
          <a:endParaRPr lang="en-US" sz="1400" noProof="0"/>
        </a:p>
      </dgm:t>
    </dgm:pt>
    <dgm:pt modelId="{81372323-4C36-45BE-9E6C-D5DE38F53E0A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b="1" noProof="0" dirty="0">
              <a:solidFill>
                <a:schemeClr val="tx1"/>
              </a:solidFill>
            </a:rPr>
            <a:t>People</a:t>
          </a:r>
        </a:p>
        <a:p>
          <a:r>
            <a:rPr lang="en-US" sz="1400" noProof="0" dirty="0">
              <a:solidFill>
                <a:schemeClr val="tx1"/>
              </a:solidFill>
            </a:rPr>
            <a:t>- Pay attention</a:t>
          </a:r>
        </a:p>
        <a:p>
          <a:r>
            <a:rPr lang="en-US" sz="1400" noProof="0" dirty="0">
              <a:solidFill>
                <a:schemeClr val="tx1"/>
              </a:solidFill>
            </a:rPr>
            <a:t>- Personal attitude</a:t>
          </a:r>
        </a:p>
        <a:p>
          <a:r>
            <a:rPr lang="en-US" sz="1400" noProof="0" dirty="0">
              <a:solidFill>
                <a:schemeClr val="tx1"/>
              </a:solidFill>
            </a:rPr>
            <a:t>- Culture for innovation</a:t>
          </a:r>
        </a:p>
      </dgm:t>
    </dgm:pt>
    <dgm:pt modelId="{39DDF41B-D70B-471E-B3D3-BB96E7B8E0ED}" type="parTrans" cxnId="{11F830C1-2E93-4E4E-9424-BF0D09DEDDD7}">
      <dgm:prSet/>
      <dgm:spPr/>
      <dgm:t>
        <a:bodyPr/>
        <a:lstStyle/>
        <a:p>
          <a:endParaRPr lang="en-US" sz="1400" noProof="0"/>
        </a:p>
      </dgm:t>
    </dgm:pt>
    <dgm:pt modelId="{85B1DB86-ABB9-4DBB-AF1E-46434F3CB0AC}" type="sibTrans" cxnId="{11F830C1-2E93-4E4E-9424-BF0D09DEDDD7}">
      <dgm:prSet/>
      <dgm:spPr/>
      <dgm:t>
        <a:bodyPr/>
        <a:lstStyle/>
        <a:p>
          <a:endParaRPr lang="en-US" sz="1400" noProof="0"/>
        </a:p>
      </dgm:t>
    </dgm:pt>
    <dgm:pt modelId="{DBAD73CE-FD7B-4BB3-9C63-5A4DD48C0705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b="1" noProof="0" dirty="0">
              <a:solidFill>
                <a:schemeClr val="tx1"/>
              </a:solidFill>
            </a:rPr>
            <a:t>Organization</a:t>
          </a:r>
        </a:p>
        <a:p>
          <a:r>
            <a:rPr lang="en-US" sz="1400" b="0" noProof="0" dirty="0">
              <a:solidFill>
                <a:schemeClr val="tx1"/>
              </a:solidFill>
            </a:rPr>
            <a:t>- Complete research methodology</a:t>
          </a:r>
        </a:p>
        <a:p>
          <a:r>
            <a:rPr lang="en-US" sz="1400" b="0" noProof="0" dirty="0">
              <a:solidFill>
                <a:schemeClr val="tx1"/>
              </a:solidFill>
            </a:rPr>
            <a:t>(theory, simulation, experiments, demonstrations)</a:t>
          </a:r>
        </a:p>
        <a:p>
          <a:r>
            <a:rPr lang="en-US" sz="1400" b="0" noProof="0" dirty="0">
              <a:solidFill>
                <a:schemeClr val="tx1"/>
              </a:solidFill>
            </a:rPr>
            <a:t>- Infrastructure development</a:t>
          </a:r>
        </a:p>
        <a:p>
          <a:r>
            <a:rPr lang="en-US" sz="1400" noProof="0" dirty="0">
              <a:solidFill>
                <a:schemeClr val="tx1"/>
              </a:solidFill>
            </a:rPr>
            <a:t>- Innovation techniques and methods</a:t>
          </a:r>
          <a:endParaRPr lang="en-US" sz="1400" b="1" noProof="0" dirty="0">
            <a:solidFill>
              <a:schemeClr val="tx1"/>
            </a:solidFill>
          </a:endParaRPr>
        </a:p>
      </dgm:t>
    </dgm:pt>
    <dgm:pt modelId="{D6E6EA9D-0F8A-4BE9-BF64-6C40DF8DF595}" type="parTrans" cxnId="{4727A30A-2929-4988-8F3E-CC89A5409CB1}">
      <dgm:prSet/>
      <dgm:spPr/>
      <dgm:t>
        <a:bodyPr/>
        <a:lstStyle/>
        <a:p>
          <a:endParaRPr lang="en-US" sz="1400" noProof="0"/>
        </a:p>
      </dgm:t>
    </dgm:pt>
    <dgm:pt modelId="{0477545F-0EB8-42E4-93AF-6CB0B7D061D7}" type="sibTrans" cxnId="{4727A30A-2929-4988-8F3E-CC89A5409CB1}">
      <dgm:prSet/>
      <dgm:spPr/>
      <dgm:t>
        <a:bodyPr/>
        <a:lstStyle/>
        <a:p>
          <a:endParaRPr lang="en-US" sz="1400" noProof="0"/>
        </a:p>
      </dgm:t>
    </dgm:pt>
    <dgm:pt modelId="{07FDFCB9-A07E-4CE9-94D0-803A74D92CBF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b="1" noProof="0">
              <a:solidFill>
                <a:schemeClr val="tx1"/>
              </a:solidFill>
            </a:rPr>
            <a:t>Acceptance</a:t>
          </a:r>
        </a:p>
        <a:p>
          <a:r>
            <a:rPr lang="en-US" sz="1400" noProof="0">
              <a:solidFill>
                <a:schemeClr val="tx1"/>
              </a:solidFill>
            </a:rPr>
            <a:t>- Use of time</a:t>
          </a:r>
        </a:p>
        <a:p>
          <a:r>
            <a:rPr lang="en-US" sz="1400" noProof="0">
              <a:solidFill>
                <a:schemeClr val="tx1"/>
              </a:solidFill>
            </a:rPr>
            <a:t>- Publications </a:t>
          </a:r>
        </a:p>
        <a:p>
          <a:r>
            <a:rPr lang="en-US" sz="1400" noProof="0">
              <a:solidFill>
                <a:schemeClr val="tx1"/>
              </a:solidFill>
            </a:rPr>
            <a:t>- Buy in from NTNU</a:t>
          </a:r>
        </a:p>
        <a:p>
          <a:r>
            <a:rPr lang="en-US" sz="1400" noProof="0">
              <a:solidFill>
                <a:schemeClr val="tx1"/>
              </a:solidFill>
            </a:rPr>
            <a:t>- Mobilizations of partners</a:t>
          </a:r>
        </a:p>
      </dgm:t>
    </dgm:pt>
    <dgm:pt modelId="{1765A1FD-2E71-4B70-BF45-7146A8D7FAB8}" type="parTrans" cxnId="{FBBAE62D-DDE2-4625-8172-E8928EFA5E78}">
      <dgm:prSet/>
      <dgm:spPr/>
      <dgm:t>
        <a:bodyPr/>
        <a:lstStyle/>
        <a:p>
          <a:endParaRPr lang="en-US" sz="1400" noProof="0"/>
        </a:p>
      </dgm:t>
    </dgm:pt>
    <dgm:pt modelId="{4EE971FF-EF28-45FE-A699-3A6140B852D0}" type="sibTrans" cxnId="{FBBAE62D-DDE2-4625-8172-E8928EFA5E78}">
      <dgm:prSet/>
      <dgm:spPr/>
      <dgm:t>
        <a:bodyPr/>
        <a:lstStyle/>
        <a:p>
          <a:endParaRPr lang="en-US" sz="1400" noProof="0"/>
        </a:p>
      </dgm:t>
    </dgm:pt>
    <dgm:pt modelId="{CDB26693-C3F9-434D-A6C1-ED50E239CA38}">
      <dgm:prSet phldrT="[Text]" custT="1"/>
      <dgm:spPr>
        <a:solidFill>
          <a:schemeClr val="bg1">
            <a:lumMod val="75000"/>
          </a:schemeClr>
        </a:solidFill>
      </dgm:spPr>
      <dgm:t>
        <a:bodyPr/>
        <a:lstStyle/>
        <a:p>
          <a:r>
            <a:rPr lang="en-US" sz="1600" b="1" noProof="0" dirty="0">
              <a:solidFill>
                <a:schemeClr val="tx1"/>
              </a:solidFill>
            </a:rPr>
            <a:t>Funds and Resources</a:t>
          </a:r>
        </a:p>
        <a:p>
          <a:r>
            <a:rPr lang="en-US" sz="1400" b="0" noProof="0" dirty="0">
              <a:solidFill>
                <a:schemeClr val="tx1"/>
              </a:solidFill>
            </a:rPr>
            <a:t>- NTNU TTO </a:t>
          </a:r>
        </a:p>
        <a:p>
          <a:r>
            <a:rPr lang="en-US" sz="1400" b="0" noProof="0" dirty="0">
              <a:solidFill>
                <a:schemeClr val="tx1"/>
              </a:solidFill>
            </a:rPr>
            <a:t>- Seed-funds, investor groups</a:t>
          </a:r>
        </a:p>
        <a:p>
          <a:r>
            <a:rPr lang="en-US" sz="1400" b="0" noProof="0" dirty="0">
              <a:solidFill>
                <a:schemeClr val="tx1"/>
              </a:solidFill>
            </a:rPr>
            <a:t>- Industry partners</a:t>
          </a:r>
        </a:p>
        <a:p>
          <a:r>
            <a:rPr lang="en-US" sz="1400" b="0" noProof="0" dirty="0">
              <a:solidFill>
                <a:schemeClr val="tx1"/>
              </a:solidFill>
            </a:rPr>
            <a:t>- Public funding (IN, RCN)</a:t>
          </a:r>
        </a:p>
      </dgm:t>
    </dgm:pt>
    <dgm:pt modelId="{BFA33BA2-3127-46DE-874D-F5CC9F7D4970}" type="parTrans" cxnId="{B71CE712-90C0-425B-9A57-1B0E76D62A32}">
      <dgm:prSet/>
      <dgm:spPr/>
      <dgm:t>
        <a:bodyPr/>
        <a:lstStyle/>
        <a:p>
          <a:endParaRPr lang="en-US" sz="1400" noProof="0"/>
        </a:p>
      </dgm:t>
    </dgm:pt>
    <dgm:pt modelId="{44901DCA-73BA-41A7-92FB-E57281305303}" type="sibTrans" cxnId="{B71CE712-90C0-425B-9A57-1B0E76D62A32}">
      <dgm:prSet/>
      <dgm:spPr/>
      <dgm:t>
        <a:bodyPr/>
        <a:lstStyle/>
        <a:p>
          <a:endParaRPr lang="en-US" sz="1400" noProof="0"/>
        </a:p>
      </dgm:t>
    </dgm:pt>
    <dgm:pt modelId="{E937D050-A337-4D69-AC3D-39DC698996A9}" type="pres">
      <dgm:prSet presAssocID="{094AAED2-EF8C-4BA1-A320-41FF603C1C96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0E0DE181-AA1F-43F6-8E7D-D59C4E2F3401}" type="pres">
      <dgm:prSet presAssocID="{094AAED2-EF8C-4BA1-A320-41FF603C1C96}" presName="matrix" presStyleCnt="0"/>
      <dgm:spPr/>
    </dgm:pt>
    <dgm:pt modelId="{A4222FBF-9BD2-4944-A7DB-39DE13BBA568}" type="pres">
      <dgm:prSet presAssocID="{094AAED2-EF8C-4BA1-A320-41FF603C1C96}" presName="tile1" presStyleLbl="node1" presStyleIdx="0" presStyleCnt="4"/>
      <dgm:spPr/>
    </dgm:pt>
    <dgm:pt modelId="{313444EB-961C-4A94-8FFA-79C6E2C79B78}" type="pres">
      <dgm:prSet presAssocID="{094AAED2-EF8C-4BA1-A320-41FF603C1C96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850E6452-5588-4B82-8165-4EAF59C6A871}" type="pres">
      <dgm:prSet presAssocID="{094AAED2-EF8C-4BA1-A320-41FF603C1C96}" presName="tile2" presStyleLbl="node1" presStyleIdx="1" presStyleCnt="4"/>
      <dgm:spPr/>
    </dgm:pt>
    <dgm:pt modelId="{37A28490-36B8-413A-901E-BBD43B9BB1E0}" type="pres">
      <dgm:prSet presAssocID="{094AAED2-EF8C-4BA1-A320-41FF603C1C96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5F2D7622-4990-4DE7-A055-E2677841FB97}" type="pres">
      <dgm:prSet presAssocID="{094AAED2-EF8C-4BA1-A320-41FF603C1C96}" presName="tile3" presStyleLbl="node1" presStyleIdx="2" presStyleCnt="4"/>
      <dgm:spPr/>
    </dgm:pt>
    <dgm:pt modelId="{5DF2222D-C8CF-4F15-9A9D-C360F6375F7D}" type="pres">
      <dgm:prSet presAssocID="{094AAED2-EF8C-4BA1-A320-41FF603C1C96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E96812FD-CE51-4662-B3BC-317D3ECE7AB3}" type="pres">
      <dgm:prSet presAssocID="{094AAED2-EF8C-4BA1-A320-41FF603C1C96}" presName="tile4" presStyleLbl="node1" presStyleIdx="3" presStyleCnt="4"/>
      <dgm:spPr/>
    </dgm:pt>
    <dgm:pt modelId="{C856DB71-854F-48A4-A528-FCCEC697C643}" type="pres">
      <dgm:prSet presAssocID="{094AAED2-EF8C-4BA1-A320-41FF603C1C96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7F5F125-2F01-44FC-85AD-212D3C2D5AA8}" type="pres">
      <dgm:prSet presAssocID="{094AAED2-EF8C-4BA1-A320-41FF603C1C96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4727A30A-2929-4988-8F3E-CC89A5409CB1}" srcId="{D4109B5A-2265-4FC4-8737-EAF9FFD434D8}" destId="{DBAD73CE-FD7B-4BB3-9C63-5A4DD48C0705}" srcOrd="1" destOrd="0" parTransId="{D6E6EA9D-0F8A-4BE9-BF64-6C40DF8DF595}" sibTransId="{0477545F-0EB8-42E4-93AF-6CB0B7D061D7}"/>
    <dgm:cxn modelId="{B71CE712-90C0-425B-9A57-1B0E76D62A32}" srcId="{D4109B5A-2265-4FC4-8737-EAF9FFD434D8}" destId="{CDB26693-C3F9-434D-A6C1-ED50E239CA38}" srcOrd="3" destOrd="0" parTransId="{BFA33BA2-3127-46DE-874D-F5CC9F7D4970}" sibTransId="{44901DCA-73BA-41A7-92FB-E57281305303}"/>
    <dgm:cxn modelId="{5CE9581E-8F48-40DC-80F5-BEE86EA273D5}" type="presOf" srcId="{DBAD73CE-FD7B-4BB3-9C63-5A4DD48C0705}" destId="{850E6452-5588-4B82-8165-4EAF59C6A871}" srcOrd="0" destOrd="0" presId="urn:microsoft.com/office/officeart/2005/8/layout/matrix1"/>
    <dgm:cxn modelId="{CAD2652A-3260-4323-9239-2877408C2AC4}" type="presOf" srcId="{81372323-4C36-45BE-9E6C-D5DE38F53E0A}" destId="{313444EB-961C-4A94-8FFA-79C6E2C79B78}" srcOrd="1" destOrd="0" presId="urn:microsoft.com/office/officeart/2005/8/layout/matrix1"/>
    <dgm:cxn modelId="{FBBAE62D-DDE2-4625-8172-E8928EFA5E78}" srcId="{D4109B5A-2265-4FC4-8737-EAF9FFD434D8}" destId="{07FDFCB9-A07E-4CE9-94D0-803A74D92CBF}" srcOrd="2" destOrd="0" parTransId="{1765A1FD-2E71-4B70-BF45-7146A8D7FAB8}" sibTransId="{4EE971FF-EF28-45FE-A699-3A6140B852D0}"/>
    <dgm:cxn modelId="{0C6AC330-ED83-4AAE-ADDE-68A58E2889AA}" type="presOf" srcId="{D4109B5A-2265-4FC4-8737-EAF9FFD434D8}" destId="{77F5F125-2F01-44FC-85AD-212D3C2D5AA8}" srcOrd="0" destOrd="0" presId="urn:microsoft.com/office/officeart/2005/8/layout/matrix1"/>
    <dgm:cxn modelId="{DB767D38-5618-46FB-9B21-98DD2BBA456C}" type="presOf" srcId="{07FDFCB9-A07E-4CE9-94D0-803A74D92CBF}" destId="{5F2D7622-4990-4DE7-A055-E2677841FB97}" srcOrd="0" destOrd="0" presId="urn:microsoft.com/office/officeart/2005/8/layout/matrix1"/>
    <dgm:cxn modelId="{BDDE964F-B6F8-4805-898C-1060E1F3F8C6}" type="presOf" srcId="{094AAED2-EF8C-4BA1-A320-41FF603C1C96}" destId="{E937D050-A337-4D69-AC3D-39DC698996A9}" srcOrd="0" destOrd="0" presId="urn:microsoft.com/office/officeart/2005/8/layout/matrix1"/>
    <dgm:cxn modelId="{A2559D62-5964-43AA-A6F8-4D6C99A34D74}" type="presOf" srcId="{CDB26693-C3F9-434D-A6C1-ED50E239CA38}" destId="{C856DB71-854F-48A4-A528-FCCEC697C643}" srcOrd="1" destOrd="0" presId="urn:microsoft.com/office/officeart/2005/8/layout/matrix1"/>
    <dgm:cxn modelId="{62CF0A64-C9F1-46DD-8E60-71BAC0C8879F}" type="presOf" srcId="{81372323-4C36-45BE-9E6C-D5DE38F53E0A}" destId="{A4222FBF-9BD2-4944-A7DB-39DE13BBA568}" srcOrd="0" destOrd="0" presId="urn:microsoft.com/office/officeart/2005/8/layout/matrix1"/>
    <dgm:cxn modelId="{103FC56C-2CEE-4F60-A436-4ACDB44D589F}" srcId="{094AAED2-EF8C-4BA1-A320-41FF603C1C96}" destId="{D4109B5A-2265-4FC4-8737-EAF9FFD434D8}" srcOrd="0" destOrd="0" parTransId="{EAAEBFB8-B69F-4B27-8C35-1EB1E621A413}" sibTransId="{9BFF8C2B-74F2-43A9-AA7A-373613AA048A}"/>
    <dgm:cxn modelId="{10AA96AB-7A4C-4331-BF4E-7E5397E0CBA5}" type="presOf" srcId="{07FDFCB9-A07E-4CE9-94D0-803A74D92CBF}" destId="{5DF2222D-C8CF-4F15-9A9D-C360F6375F7D}" srcOrd="1" destOrd="0" presId="urn:microsoft.com/office/officeart/2005/8/layout/matrix1"/>
    <dgm:cxn modelId="{11F830C1-2E93-4E4E-9424-BF0D09DEDDD7}" srcId="{D4109B5A-2265-4FC4-8737-EAF9FFD434D8}" destId="{81372323-4C36-45BE-9E6C-D5DE38F53E0A}" srcOrd="0" destOrd="0" parTransId="{39DDF41B-D70B-471E-B3D3-BB96E7B8E0ED}" sibTransId="{85B1DB86-ABB9-4DBB-AF1E-46434F3CB0AC}"/>
    <dgm:cxn modelId="{A387A8CB-8639-4C8B-B955-ADA3441B059E}" type="presOf" srcId="{DBAD73CE-FD7B-4BB3-9C63-5A4DD48C0705}" destId="{37A28490-36B8-413A-901E-BBD43B9BB1E0}" srcOrd="1" destOrd="0" presId="urn:microsoft.com/office/officeart/2005/8/layout/matrix1"/>
    <dgm:cxn modelId="{E10132FE-3B73-49E9-A2F0-227C4E7A4FE3}" type="presOf" srcId="{CDB26693-C3F9-434D-A6C1-ED50E239CA38}" destId="{E96812FD-CE51-4662-B3BC-317D3ECE7AB3}" srcOrd="0" destOrd="0" presId="urn:microsoft.com/office/officeart/2005/8/layout/matrix1"/>
    <dgm:cxn modelId="{6B228E9B-F3D0-41FA-8E20-52F6652C3BA0}" type="presParOf" srcId="{E937D050-A337-4D69-AC3D-39DC698996A9}" destId="{0E0DE181-AA1F-43F6-8E7D-D59C4E2F3401}" srcOrd="0" destOrd="0" presId="urn:microsoft.com/office/officeart/2005/8/layout/matrix1"/>
    <dgm:cxn modelId="{5DA9B16F-D861-4D9B-B28F-8915090F2E7E}" type="presParOf" srcId="{0E0DE181-AA1F-43F6-8E7D-D59C4E2F3401}" destId="{A4222FBF-9BD2-4944-A7DB-39DE13BBA568}" srcOrd="0" destOrd="0" presId="urn:microsoft.com/office/officeart/2005/8/layout/matrix1"/>
    <dgm:cxn modelId="{D4A68375-F0BF-4230-BA05-A6CB36995187}" type="presParOf" srcId="{0E0DE181-AA1F-43F6-8E7D-D59C4E2F3401}" destId="{313444EB-961C-4A94-8FFA-79C6E2C79B78}" srcOrd="1" destOrd="0" presId="urn:microsoft.com/office/officeart/2005/8/layout/matrix1"/>
    <dgm:cxn modelId="{93E09F49-A16E-4FB3-ACEE-FD60805765BE}" type="presParOf" srcId="{0E0DE181-AA1F-43F6-8E7D-D59C4E2F3401}" destId="{850E6452-5588-4B82-8165-4EAF59C6A871}" srcOrd="2" destOrd="0" presId="urn:microsoft.com/office/officeart/2005/8/layout/matrix1"/>
    <dgm:cxn modelId="{24278C8E-8145-4037-BA45-4CEBB48A1E07}" type="presParOf" srcId="{0E0DE181-AA1F-43F6-8E7D-D59C4E2F3401}" destId="{37A28490-36B8-413A-901E-BBD43B9BB1E0}" srcOrd="3" destOrd="0" presId="urn:microsoft.com/office/officeart/2005/8/layout/matrix1"/>
    <dgm:cxn modelId="{1A9401DE-47F1-4B37-BF6D-8A55B0FA530C}" type="presParOf" srcId="{0E0DE181-AA1F-43F6-8E7D-D59C4E2F3401}" destId="{5F2D7622-4990-4DE7-A055-E2677841FB97}" srcOrd="4" destOrd="0" presId="urn:microsoft.com/office/officeart/2005/8/layout/matrix1"/>
    <dgm:cxn modelId="{1FAC9563-E94F-45DA-92C7-6331D7D615DB}" type="presParOf" srcId="{0E0DE181-AA1F-43F6-8E7D-D59C4E2F3401}" destId="{5DF2222D-C8CF-4F15-9A9D-C360F6375F7D}" srcOrd="5" destOrd="0" presId="urn:microsoft.com/office/officeart/2005/8/layout/matrix1"/>
    <dgm:cxn modelId="{F13EE037-77F1-4C95-9E82-205C4DDD4111}" type="presParOf" srcId="{0E0DE181-AA1F-43F6-8E7D-D59C4E2F3401}" destId="{E96812FD-CE51-4662-B3BC-317D3ECE7AB3}" srcOrd="6" destOrd="0" presId="urn:microsoft.com/office/officeart/2005/8/layout/matrix1"/>
    <dgm:cxn modelId="{3289E5D3-F0B5-4C48-8BB0-A7F3EA7187F2}" type="presParOf" srcId="{0E0DE181-AA1F-43F6-8E7D-D59C4E2F3401}" destId="{C856DB71-854F-48A4-A528-FCCEC697C643}" srcOrd="7" destOrd="0" presId="urn:microsoft.com/office/officeart/2005/8/layout/matrix1"/>
    <dgm:cxn modelId="{CCDCCEB6-4790-4182-B0A0-85BC1F9A1FCA}" type="presParOf" srcId="{E937D050-A337-4D69-AC3D-39DC698996A9}" destId="{77F5F125-2F01-44FC-85AD-212D3C2D5AA8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CD7DF4E-05B4-7E44-B880-CC8D46667336}" type="doc">
      <dgm:prSet loTypeId="urn:microsoft.com/office/officeart/2005/8/layout/chevron1" loCatId="" qsTypeId="urn:microsoft.com/office/officeart/2005/8/quickstyle/3d3" qsCatId="3D" csTypeId="urn:microsoft.com/office/officeart/2005/8/colors/accent1_2" csCatId="accent1" phldr="1"/>
      <dgm:spPr/>
    </dgm:pt>
    <dgm:pt modelId="{1A2D3D18-75EF-734F-AFBC-5039A2086CFC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1400" dirty="0"/>
            <a:t>TTO very important</a:t>
          </a:r>
          <a:endParaRPr lang="en-GB" sz="1400" b="1" dirty="0"/>
        </a:p>
      </dgm:t>
    </dgm:pt>
    <dgm:pt modelId="{A913F3AB-D1CE-CF48-BCF2-BADC351BCFF4}" type="parTrans" cxnId="{26096DD0-0E28-094A-B5D4-9C1B80429925}">
      <dgm:prSet/>
      <dgm:spPr/>
      <dgm:t>
        <a:bodyPr/>
        <a:lstStyle/>
        <a:p>
          <a:endParaRPr lang="en-GB"/>
        </a:p>
      </dgm:t>
    </dgm:pt>
    <dgm:pt modelId="{3571DE85-6501-1740-A5E7-E57FE7FAF9D9}" type="sibTrans" cxnId="{26096DD0-0E28-094A-B5D4-9C1B80429925}">
      <dgm:prSet/>
      <dgm:spPr/>
      <dgm:t>
        <a:bodyPr/>
        <a:lstStyle/>
        <a:p>
          <a:endParaRPr lang="en-GB"/>
        </a:p>
      </dgm:t>
    </dgm:pt>
    <dgm:pt modelId="{073FDD01-8EA6-F24D-87DB-F7AD71E8538D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400" dirty="0"/>
            <a:t>Exit </a:t>
          </a:r>
        </a:p>
        <a:p>
          <a:r>
            <a:rPr lang="en-GB" sz="1400" dirty="0"/>
            <a:t>10—20 years</a:t>
          </a:r>
        </a:p>
      </dgm:t>
    </dgm:pt>
    <dgm:pt modelId="{0410D8E1-A246-804A-B07F-F857F300875A}" type="parTrans" cxnId="{A9FA38B8-09B1-1044-B8C4-27D8946D508C}">
      <dgm:prSet/>
      <dgm:spPr/>
      <dgm:t>
        <a:bodyPr/>
        <a:lstStyle/>
        <a:p>
          <a:endParaRPr lang="en-GB"/>
        </a:p>
      </dgm:t>
    </dgm:pt>
    <dgm:pt modelId="{B28CC803-2526-D745-921C-06893A00F6B0}" type="sibTrans" cxnId="{A9FA38B8-09B1-1044-B8C4-27D8946D508C}">
      <dgm:prSet/>
      <dgm:spPr/>
      <dgm:t>
        <a:bodyPr/>
        <a:lstStyle/>
        <a:p>
          <a:endParaRPr lang="en-GB"/>
        </a:p>
      </dgm:t>
    </dgm:pt>
    <dgm:pt modelId="{79B9A715-5732-1043-9853-99C68DCFB16E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400" dirty="0"/>
            <a:t>External investors rules the game:</a:t>
          </a:r>
        </a:p>
        <a:p>
          <a:r>
            <a:rPr lang="en-GB" sz="1400" dirty="0"/>
            <a:t>Venture – Business Angels – Private Equity - Industry</a:t>
          </a:r>
        </a:p>
      </dgm:t>
    </dgm:pt>
    <dgm:pt modelId="{7D9CD50E-A675-B54B-A2FA-393FFCFCEEBB}" type="sibTrans" cxnId="{F9193F03-4A88-C143-948E-4B23531F2681}">
      <dgm:prSet/>
      <dgm:spPr/>
      <dgm:t>
        <a:bodyPr/>
        <a:lstStyle/>
        <a:p>
          <a:endParaRPr lang="en-GB"/>
        </a:p>
      </dgm:t>
    </dgm:pt>
    <dgm:pt modelId="{BD93E24B-179E-2D47-9E6E-D57CCE383B44}" type="parTrans" cxnId="{F9193F03-4A88-C143-948E-4B23531F2681}">
      <dgm:prSet/>
      <dgm:spPr/>
      <dgm:t>
        <a:bodyPr/>
        <a:lstStyle/>
        <a:p>
          <a:endParaRPr lang="en-GB"/>
        </a:p>
      </dgm:t>
    </dgm:pt>
    <dgm:pt modelId="{BE8ABBC7-47F7-C948-9A7B-5D7EBE00927F}" type="pres">
      <dgm:prSet presAssocID="{5CD7DF4E-05B4-7E44-B880-CC8D46667336}" presName="Name0" presStyleCnt="0">
        <dgm:presLayoutVars>
          <dgm:dir/>
          <dgm:animLvl val="lvl"/>
          <dgm:resizeHandles val="exact"/>
        </dgm:presLayoutVars>
      </dgm:prSet>
      <dgm:spPr/>
    </dgm:pt>
    <dgm:pt modelId="{4C560E7B-CD43-174B-9FEC-49350A7709CC}" type="pres">
      <dgm:prSet presAssocID="{1A2D3D18-75EF-734F-AFBC-5039A2086CFC}" presName="parTxOnly" presStyleLbl="node1" presStyleIdx="0" presStyleCnt="3" custScaleX="163097" custScaleY="217827" custLinFactNeighborX="6899">
        <dgm:presLayoutVars>
          <dgm:chMax val="0"/>
          <dgm:chPref val="0"/>
          <dgm:bulletEnabled val="1"/>
        </dgm:presLayoutVars>
      </dgm:prSet>
      <dgm:spPr/>
    </dgm:pt>
    <dgm:pt modelId="{55A41727-1FB8-7F4D-A79D-A990B2A9310D}" type="pres">
      <dgm:prSet presAssocID="{3571DE85-6501-1740-A5E7-E57FE7FAF9D9}" presName="parTxOnlySpace" presStyleCnt="0"/>
      <dgm:spPr/>
    </dgm:pt>
    <dgm:pt modelId="{142C2DBE-B1F6-C24F-A3A0-46BBFBBB33F4}" type="pres">
      <dgm:prSet presAssocID="{79B9A715-5732-1043-9853-99C68DCFB16E}" presName="parTxOnly" presStyleLbl="node1" presStyleIdx="1" presStyleCnt="3" custScaleX="538955" custScaleY="217436" custLinFactX="-15963" custLinFactNeighborX="-100000">
        <dgm:presLayoutVars>
          <dgm:chMax val="0"/>
          <dgm:chPref val="0"/>
          <dgm:bulletEnabled val="1"/>
        </dgm:presLayoutVars>
      </dgm:prSet>
      <dgm:spPr/>
    </dgm:pt>
    <dgm:pt modelId="{030C9700-B5E0-DB44-9197-B07F4D655B0F}" type="pres">
      <dgm:prSet presAssocID="{7D9CD50E-A675-B54B-A2FA-393FFCFCEEBB}" presName="parTxOnlySpace" presStyleCnt="0"/>
      <dgm:spPr/>
    </dgm:pt>
    <dgm:pt modelId="{5D504E3C-5E39-EA43-A443-96A7F3FAF857}" type="pres">
      <dgm:prSet presAssocID="{073FDD01-8EA6-F24D-87DB-F7AD71E8538D}" presName="parTxOnly" presStyleLbl="node1" presStyleIdx="2" presStyleCnt="3" custScaleX="141869" custScaleY="212154" custLinFactX="-43223" custLinFactNeighborX="-100000">
        <dgm:presLayoutVars>
          <dgm:chMax val="0"/>
          <dgm:chPref val="0"/>
          <dgm:bulletEnabled val="1"/>
        </dgm:presLayoutVars>
      </dgm:prSet>
      <dgm:spPr/>
    </dgm:pt>
  </dgm:ptLst>
  <dgm:cxnLst>
    <dgm:cxn modelId="{9970CC02-5F3A-A24A-8E69-C8E798DC94E2}" type="presOf" srcId="{5CD7DF4E-05B4-7E44-B880-CC8D46667336}" destId="{BE8ABBC7-47F7-C948-9A7B-5D7EBE00927F}" srcOrd="0" destOrd="0" presId="urn:microsoft.com/office/officeart/2005/8/layout/chevron1"/>
    <dgm:cxn modelId="{F9193F03-4A88-C143-948E-4B23531F2681}" srcId="{5CD7DF4E-05B4-7E44-B880-CC8D46667336}" destId="{79B9A715-5732-1043-9853-99C68DCFB16E}" srcOrd="1" destOrd="0" parTransId="{BD93E24B-179E-2D47-9E6E-D57CCE383B44}" sibTransId="{7D9CD50E-A675-B54B-A2FA-393FFCFCEEBB}"/>
    <dgm:cxn modelId="{365C803D-2624-134F-A76F-5D87ADCE6E7D}" type="presOf" srcId="{1A2D3D18-75EF-734F-AFBC-5039A2086CFC}" destId="{4C560E7B-CD43-174B-9FEC-49350A7709CC}" srcOrd="0" destOrd="0" presId="urn:microsoft.com/office/officeart/2005/8/layout/chevron1"/>
    <dgm:cxn modelId="{3EC9284F-E1A5-C14D-91E3-DAB4D606C7AE}" type="presOf" srcId="{79B9A715-5732-1043-9853-99C68DCFB16E}" destId="{142C2DBE-B1F6-C24F-A3A0-46BBFBBB33F4}" srcOrd="0" destOrd="0" presId="urn:microsoft.com/office/officeart/2005/8/layout/chevron1"/>
    <dgm:cxn modelId="{A9FA38B8-09B1-1044-B8C4-27D8946D508C}" srcId="{5CD7DF4E-05B4-7E44-B880-CC8D46667336}" destId="{073FDD01-8EA6-F24D-87DB-F7AD71E8538D}" srcOrd="2" destOrd="0" parTransId="{0410D8E1-A246-804A-B07F-F857F300875A}" sibTransId="{B28CC803-2526-D745-921C-06893A00F6B0}"/>
    <dgm:cxn modelId="{D64F35C3-ADD9-3A44-82F7-916BB3C141B7}" type="presOf" srcId="{073FDD01-8EA6-F24D-87DB-F7AD71E8538D}" destId="{5D504E3C-5E39-EA43-A443-96A7F3FAF857}" srcOrd="0" destOrd="0" presId="urn:microsoft.com/office/officeart/2005/8/layout/chevron1"/>
    <dgm:cxn modelId="{26096DD0-0E28-094A-B5D4-9C1B80429925}" srcId="{5CD7DF4E-05B4-7E44-B880-CC8D46667336}" destId="{1A2D3D18-75EF-734F-AFBC-5039A2086CFC}" srcOrd="0" destOrd="0" parTransId="{A913F3AB-D1CE-CF48-BCF2-BADC351BCFF4}" sibTransId="{3571DE85-6501-1740-A5E7-E57FE7FAF9D9}"/>
    <dgm:cxn modelId="{B5DF81D3-1CA9-824F-96AD-4857316B60B4}" type="presParOf" srcId="{BE8ABBC7-47F7-C948-9A7B-5D7EBE00927F}" destId="{4C560E7B-CD43-174B-9FEC-49350A7709CC}" srcOrd="0" destOrd="0" presId="urn:microsoft.com/office/officeart/2005/8/layout/chevron1"/>
    <dgm:cxn modelId="{21C98DAF-4E79-6D46-B6A2-E667383CD53C}" type="presParOf" srcId="{BE8ABBC7-47F7-C948-9A7B-5D7EBE00927F}" destId="{55A41727-1FB8-7F4D-A79D-A990B2A9310D}" srcOrd="1" destOrd="0" presId="urn:microsoft.com/office/officeart/2005/8/layout/chevron1"/>
    <dgm:cxn modelId="{1D76833F-EB82-EA4D-8394-422CF5F2B63D}" type="presParOf" srcId="{BE8ABBC7-47F7-C948-9A7B-5D7EBE00927F}" destId="{142C2DBE-B1F6-C24F-A3A0-46BBFBBB33F4}" srcOrd="2" destOrd="0" presId="urn:microsoft.com/office/officeart/2005/8/layout/chevron1"/>
    <dgm:cxn modelId="{4294DBD0-DBD5-734D-B1F0-57486F1C5FA5}" type="presParOf" srcId="{BE8ABBC7-47F7-C948-9A7B-5D7EBE00927F}" destId="{030C9700-B5E0-DB44-9197-B07F4D655B0F}" srcOrd="3" destOrd="0" presId="urn:microsoft.com/office/officeart/2005/8/layout/chevron1"/>
    <dgm:cxn modelId="{9FCF5281-26FA-DB47-9A7D-D1BBE48C723C}" type="presParOf" srcId="{BE8ABBC7-47F7-C948-9A7B-5D7EBE00927F}" destId="{5D504E3C-5E39-EA43-A443-96A7F3FAF857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22FBF-9BD2-4944-A7DB-39DE13BBA568}">
      <dsp:nvSpPr>
        <dsp:cNvPr id="0" name=""/>
        <dsp:cNvSpPr/>
      </dsp:nvSpPr>
      <dsp:spPr>
        <a:xfrm rot="16200000">
          <a:off x="586178" y="-586178"/>
          <a:ext cx="2248024" cy="3420380"/>
        </a:xfrm>
        <a:prstGeom prst="round1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tx1"/>
              </a:solidFill>
            </a:rPr>
            <a:t>People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solidFill>
                <a:schemeClr val="tx1"/>
              </a:solidFill>
            </a:rPr>
            <a:t>- Pay attention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solidFill>
                <a:schemeClr val="tx1"/>
              </a:solidFill>
            </a:rPr>
            <a:t>- Personal attitude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solidFill>
                <a:schemeClr val="tx1"/>
              </a:solidFill>
            </a:rPr>
            <a:t>- Culture for innovation</a:t>
          </a:r>
        </a:p>
      </dsp:txBody>
      <dsp:txXfrm rot="5400000">
        <a:off x="0" y="0"/>
        <a:ext cx="3420380" cy="1686018"/>
      </dsp:txXfrm>
    </dsp:sp>
    <dsp:sp modelId="{850E6452-5588-4B82-8165-4EAF59C6A871}">
      <dsp:nvSpPr>
        <dsp:cNvPr id="0" name=""/>
        <dsp:cNvSpPr/>
      </dsp:nvSpPr>
      <dsp:spPr>
        <a:xfrm>
          <a:off x="3420380" y="0"/>
          <a:ext cx="3420380" cy="2248024"/>
        </a:xfrm>
        <a:prstGeom prst="round1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tx1"/>
              </a:solidFill>
            </a:rPr>
            <a:t>Organization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noProof="0" dirty="0">
              <a:solidFill>
                <a:schemeClr val="tx1"/>
              </a:solidFill>
            </a:rPr>
            <a:t>- Complete research methodology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noProof="0" dirty="0">
              <a:solidFill>
                <a:schemeClr val="tx1"/>
              </a:solidFill>
            </a:rPr>
            <a:t>(theory, simulation, experiments, demonstrations)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noProof="0" dirty="0">
              <a:solidFill>
                <a:schemeClr val="tx1"/>
              </a:solidFill>
            </a:rPr>
            <a:t>- Infrastructure development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 dirty="0">
              <a:solidFill>
                <a:schemeClr val="tx1"/>
              </a:solidFill>
            </a:rPr>
            <a:t>- Innovation techniques and methods</a:t>
          </a:r>
          <a:endParaRPr lang="en-US" sz="1400" b="1" kern="1200" noProof="0" dirty="0">
            <a:solidFill>
              <a:schemeClr val="tx1"/>
            </a:solidFill>
          </a:endParaRPr>
        </a:p>
      </dsp:txBody>
      <dsp:txXfrm>
        <a:off x="3420380" y="0"/>
        <a:ext cx="3420380" cy="1686018"/>
      </dsp:txXfrm>
    </dsp:sp>
    <dsp:sp modelId="{5F2D7622-4990-4DE7-A055-E2677841FB97}">
      <dsp:nvSpPr>
        <dsp:cNvPr id="0" name=""/>
        <dsp:cNvSpPr/>
      </dsp:nvSpPr>
      <dsp:spPr>
        <a:xfrm rot="10800000">
          <a:off x="0" y="2248024"/>
          <a:ext cx="3420380" cy="2248024"/>
        </a:xfrm>
        <a:prstGeom prst="round1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>
              <a:solidFill>
                <a:schemeClr val="tx1"/>
              </a:solidFill>
            </a:rPr>
            <a:t>Acceptance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chemeClr val="tx1"/>
              </a:solidFill>
            </a:rPr>
            <a:t>- Use of time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chemeClr val="tx1"/>
              </a:solidFill>
            </a:rPr>
            <a:t>- Publications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chemeClr val="tx1"/>
              </a:solidFill>
            </a:rPr>
            <a:t>- Buy in from NTNU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noProof="0">
              <a:solidFill>
                <a:schemeClr val="tx1"/>
              </a:solidFill>
            </a:rPr>
            <a:t>- Mobilizations of partners</a:t>
          </a:r>
        </a:p>
      </dsp:txBody>
      <dsp:txXfrm rot="10800000">
        <a:off x="0" y="2810030"/>
        <a:ext cx="3420380" cy="1686018"/>
      </dsp:txXfrm>
    </dsp:sp>
    <dsp:sp modelId="{E96812FD-CE51-4662-B3BC-317D3ECE7AB3}">
      <dsp:nvSpPr>
        <dsp:cNvPr id="0" name=""/>
        <dsp:cNvSpPr/>
      </dsp:nvSpPr>
      <dsp:spPr>
        <a:xfrm rot="5400000">
          <a:off x="4006558" y="1661845"/>
          <a:ext cx="2248024" cy="3420380"/>
        </a:xfrm>
        <a:prstGeom prst="round1Rect">
          <a:avLst/>
        </a:prstGeom>
        <a:solidFill>
          <a:schemeClr val="bg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noProof="0" dirty="0">
              <a:solidFill>
                <a:schemeClr val="tx1"/>
              </a:solidFill>
            </a:rPr>
            <a:t>Funds and Resources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noProof="0" dirty="0">
              <a:solidFill>
                <a:schemeClr val="tx1"/>
              </a:solidFill>
            </a:rPr>
            <a:t>- NTNU TTO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noProof="0" dirty="0">
              <a:solidFill>
                <a:schemeClr val="tx1"/>
              </a:solidFill>
            </a:rPr>
            <a:t>- Seed-funds, investor groups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noProof="0" dirty="0">
              <a:solidFill>
                <a:schemeClr val="tx1"/>
              </a:solidFill>
            </a:rPr>
            <a:t>- Industry partners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noProof="0" dirty="0">
              <a:solidFill>
                <a:schemeClr val="tx1"/>
              </a:solidFill>
            </a:rPr>
            <a:t>- Public funding (IN, RCN)</a:t>
          </a:r>
        </a:p>
      </dsp:txBody>
      <dsp:txXfrm rot="-5400000">
        <a:off x="3420380" y="2810030"/>
        <a:ext cx="3420380" cy="1686018"/>
      </dsp:txXfrm>
    </dsp:sp>
    <dsp:sp modelId="{77F5F125-2F01-44FC-85AD-212D3C2D5AA8}">
      <dsp:nvSpPr>
        <dsp:cNvPr id="0" name=""/>
        <dsp:cNvSpPr/>
      </dsp:nvSpPr>
      <dsp:spPr>
        <a:xfrm>
          <a:off x="2394266" y="1686018"/>
          <a:ext cx="2052228" cy="1124012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noProof="0">
              <a:solidFill>
                <a:schemeClr val="bg1"/>
              </a:solidFill>
            </a:rPr>
            <a:t>Innovation</a:t>
          </a:r>
        </a:p>
      </dsp:txBody>
      <dsp:txXfrm>
        <a:off x="2449136" y="1740888"/>
        <a:ext cx="1942488" cy="10142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560E7B-CD43-174B-9FEC-49350A7709CC}">
      <dsp:nvSpPr>
        <dsp:cNvPr id="0" name=""/>
        <dsp:cNvSpPr/>
      </dsp:nvSpPr>
      <dsp:spPr>
        <a:xfrm>
          <a:off x="10317" y="2176281"/>
          <a:ext cx="2098614" cy="1121136"/>
        </a:xfrm>
        <a:prstGeom prst="chevron">
          <a:avLst/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TTO very important</a:t>
          </a:r>
          <a:endParaRPr lang="en-GB" sz="1400" b="1" kern="1200" dirty="0"/>
        </a:p>
      </dsp:txBody>
      <dsp:txXfrm>
        <a:off x="570885" y="2176281"/>
        <a:ext cx="977478" cy="1121136"/>
      </dsp:txXfrm>
    </dsp:sp>
    <dsp:sp modelId="{142C2DBE-B1F6-C24F-A3A0-46BBFBBB33F4}">
      <dsp:nvSpPr>
        <dsp:cNvPr id="0" name=""/>
        <dsp:cNvSpPr/>
      </dsp:nvSpPr>
      <dsp:spPr>
        <a:xfrm>
          <a:off x="1637308" y="2177287"/>
          <a:ext cx="6934883" cy="1119123"/>
        </a:xfrm>
        <a:prstGeom prst="chevron">
          <a:avLst/>
        </a:prstGeom>
        <a:solidFill>
          <a:schemeClr val="accent1">
            <a:lumMod val="75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External investors rules the game: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Venture – Business Angels – Private Equity - Industry</a:t>
          </a:r>
        </a:p>
      </dsp:txBody>
      <dsp:txXfrm>
        <a:off x="2196870" y="2177287"/>
        <a:ext cx="5815760" cy="1119123"/>
      </dsp:txXfrm>
    </dsp:sp>
    <dsp:sp modelId="{5D504E3C-5E39-EA43-A443-96A7F3FAF857}">
      <dsp:nvSpPr>
        <dsp:cNvPr id="0" name=""/>
        <dsp:cNvSpPr/>
      </dsp:nvSpPr>
      <dsp:spPr>
        <a:xfrm>
          <a:off x="8092756" y="2190880"/>
          <a:ext cx="1825467" cy="1091937"/>
        </a:xfrm>
        <a:prstGeom prst="chevron">
          <a:avLst/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6007" tIns="18669" rIns="18669" bIns="18669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Exit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10—20 years</a:t>
          </a:r>
        </a:p>
      </dsp:txBody>
      <dsp:txXfrm>
        <a:off x="8638725" y="2190880"/>
        <a:ext cx="733530" cy="1091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D18D77-9EA9-42E6-BB69-3D297A91868E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E0B728-D1C8-4F78-B5E0-34F0776AAF4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933569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nb-NO"/>
          </a:p>
        </p:txBody>
      </p:sp>
      <p:sp>
        <p:nvSpPr>
          <p:cNvPr id="103428" name="Slide Number Placeholder 3"/>
          <p:cNvSpPr txBox="1">
            <a:spLocks noGrp="1"/>
          </p:cNvSpPr>
          <p:nvPr/>
        </p:nvSpPr>
        <p:spPr bwMode="auto">
          <a:xfrm>
            <a:off x="3848101" y="9410384"/>
            <a:ext cx="2944813" cy="4940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6661" tIns="48331" rIns="96661" bIns="48331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E85116-E7F1-4323-8D76-ACE94EA7B55B}" type="slidenum">
              <a:rPr kumimoji="0" lang="en-US" sz="13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3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228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61988"/>
            <a:ext cx="6170613" cy="3471862"/>
          </a:xfrm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85" y="4640650"/>
            <a:ext cx="5022300" cy="428527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6680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92861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DD42DAF-D0FD-40A2-BA48-5EF2249B69BE}" type="slidenum">
              <a:rPr kumimoji="0" lang="nn-NO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2861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nn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951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17500" y="865188"/>
            <a:ext cx="6164263" cy="3468687"/>
          </a:xfrm>
          <a:ln/>
        </p:spPr>
      </p:sp>
      <p:sp>
        <p:nvSpPr>
          <p:cNvPr id="951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7048" y="4707924"/>
            <a:ext cx="4980405" cy="4168602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8792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260737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691C1A-1D58-4258-A9DF-1E4FAAB1856B}" type="slidenum">
              <a:rPr lang="en-US">
                <a:solidFill>
                  <a:srgbClr val="000000"/>
                </a:solidFill>
              </a:rPr>
              <a:pPr/>
              <a:t>16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2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58825"/>
            <a:ext cx="6604000" cy="3714750"/>
          </a:xfrm>
          <a:ln/>
        </p:spPr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9650"/>
            <a:ext cx="4984750" cy="44763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346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956E848-CD23-4E75-8F6C-77AF91E4B190}" type="slidenum">
              <a:rPr lang="en-US">
                <a:solidFill>
                  <a:srgbClr val="000000"/>
                </a:solidFill>
              </a:rPr>
              <a:pPr/>
              <a:t>17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00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5250" y="758825"/>
            <a:ext cx="6604000" cy="3714750"/>
          </a:xfrm>
          <a:ln/>
        </p:spPr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4875" y="4699650"/>
            <a:ext cx="4984750" cy="447638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48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61988"/>
            <a:ext cx="6170613" cy="3471862"/>
          </a:xfrm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85" y="4640650"/>
            <a:ext cx="5022300" cy="428527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3744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/>
              <a:t>Transfer </a:t>
            </a:r>
            <a:r>
              <a:rPr lang="nb-NO" err="1"/>
              <a:t>the</a:t>
            </a:r>
            <a:r>
              <a:rPr lang="nb-NO"/>
              <a:t> </a:t>
            </a:r>
            <a:r>
              <a:rPr lang="nb-NO" err="1"/>
              <a:t>research</a:t>
            </a:r>
            <a:r>
              <a:rPr lang="nb-NO"/>
              <a:t> </a:t>
            </a:r>
            <a:r>
              <a:rPr lang="nb-NO" baseline="0" err="1"/>
              <a:t>results</a:t>
            </a:r>
            <a:r>
              <a:rPr lang="nb-NO" baseline="0"/>
              <a:t> and </a:t>
            </a:r>
            <a:r>
              <a:rPr lang="nb-NO" baseline="0" err="1"/>
              <a:t>ideas</a:t>
            </a:r>
            <a:r>
              <a:rPr lang="nb-NO" baseline="0"/>
              <a:t> </a:t>
            </a:r>
            <a:r>
              <a:rPr lang="nb-NO" baseline="0" err="1"/>
              <a:t>into</a:t>
            </a:r>
            <a:r>
              <a:rPr lang="nb-NO" baseline="0"/>
              <a:t> </a:t>
            </a:r>
            <a:r>
              <a:rPr lang="nb-NO" baseline="0" err="1"/>
              <a:t>products</a:t>
            </a:r>
            <a:r>
              <a:rPr lang="nb-NO" baseline="0"/>
              <a:t> or services </a:t>
            </a:r>
            <a:r>
              <a:rPr lang="nb-NO" baseline="0" err="1"/>
              <a:t>that</a:t>
            </a:r>
            <a:r>
              <a:rPr lang="nb-NO" baseline="0"/>
              <a:t> </a:t>
            </a:r>
            <a:r>
              <a:rPr lang="nb-NO" baseline="0" err="1"/>
              <a:t>will</a:t>
            </a:r>
            <a:r>
              <a:rPr lang="nb-NO" baseline="0"/>
              <a:t> </a:t>
            </a:r>
            <a:r>
              <a:rPr lang="nb-NO" baseline="0" err="1"/>
              <a:t>b</a:t>
            </a:r>
            <a:r>
              <a:rPr lang="nb-NO" err="1"/>
              <a:t>enefit</a:t>
            </a:r>
            <a:r>
              <a:rPr lang="nb-NO"/>
              <a:t> </a:t>
            </a:r>
            <a:r>
              <a:rPr lang="nb-NO" err="1"/>
              <a:t>society</a:t>
            </a:r>
            <a:endParaRPr lang="nb-NO"/>
          </a:p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0086BE-BB2E-48CF-970E-B9FDB565BD67}" type="slidenum">
              <a:rPr lang="nn-NO" smtClean="0"/>
              <a:pPr/>
              <a:t>5</a:t>
            </a:fld>
            <a:endParaRPr lang="nn-NO"/>
          </a:p>
        </p:txBody>
      </p:sp>
    </p:spTree>
    <p:extLst>
      <p:ext uri="{BB962C8B-B14F-4D97-AF65-F5344CB8AC3E}">
        <p14:creationId xmlns:p14="http://schemas.microsoft.com/office/powerpoint/2010/main" val="3841279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25E51C-D7F1-47D3-94D3-D4374FDDC26A}" type="slidenum">
              <a:rPr lang="nb-NO" smtClean="0"/>
              <a:t>7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156351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-In addition to being a genius,</a:t>
            </a:r>
            <a:r>
              <a:rPr lang="en-US" baseline="0" dirty="0"/>
              <a:t> </a:t>
            </a:r>
            <a:r>
              <a:rPr lang="en-US" dirty="0" err="1"/>
              <a:t>Asgeir</a:t>
            </a:r>
            <a:r>
              <a:rPr lang="en-US" baseline="0" dirty="0"/>
              <a:t> had also been building up a strong team of people, having  the ability to hand-pick the best candidates from NTNU.</a:t>
            </a:r>
          </a:p>
          <a:p>
            <a:r>
              <a:rPr lang="en-US" baseline="0" dirty="0"/>
              <a:t>-This is important, because without a strong team you will not be able to succeed. A with that team we embarked on a new journey.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68BA24-CF51-441F-9CD5-87DCF96E6B2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361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BE1858-11B4-4448-A7CB-FA58BAAFE7D7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7452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61988"/>
            <a:ext cx="6170613" cy="3471862"/>
          </a:xfrm>
          <a:ln/>
        </p:spPr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85" y="4640650"/>
            <a:ext cx="5022300" cy="428527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5700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61988"/>
            <a:ext cx="6170613" cy="3471862"/>
          </a:xfrm>
          <a:ln/>
        </p:spPr>
      </p:sp>
      <p:sp>
        <p:nvSpPr>
          <p:cNvPr id="794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85" y="4640650"/>
            <a:ext cx="5022300" cy="428527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54229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68300" y="661988"/>
            <a:ext cx="6170613" cy="3471862"/>
          </a:xfrm>
          <a:ln/>
        </p:spPr>
      </p:sp>
      <p:sp>
        <p:nvSpPr>
          <p:cNvPr id="78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2485" y="4640650"/>
            <a:ext cx="5022300" cy="4285270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480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0156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09209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324152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oppsett (201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599" y="348345"/>
            <a:ext cx="9277491" cy="791027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0" hasCustomPrompt="1"/>
          </p:nvPr>
        </p:nvSpPr>
        <p:spPr>
          <a:xfrm>
            <a:off x="609600" y="1602000"/>
            <a:ext cx="10972800" cy="4525200"/>
          </a:xfrm>
        </p:spPr>
        <p:txBody>
          <a:bodyPr/>
          <a:lstStyle>
            <a:lvl5pPr>
              <a:defRPr/>
            </a:lvl5pPr>
            <a:lvl6pPr>
              <a:defRPr baseline="0"/>
            </a:lvl6pPr>
          </a:lstStyle>
          <a:p>
            <a:pPr lvl="0"/>
            <a:r>
              <a:rPr lang="en-US" noProof="0" dirty="0" err="1"/>
              <a:t>Klikk</a:t>
            </a:r>
            <a:r>
              <a:rPr lang="en-US" noProof="0" dirty="0"/>
              <a:t> for å </a:t>
            </a:r>
            <a:r>
              <a:rPr lang="en-US" noProof="0" dirty="0" err="1"/>
              <a:t>redigere</a:t>
            </a:r>
            <a:r>
              <a:rPr lang="en-US" noProof="0" dirty="0"/>
              <a:t> </a:t>
            </a:r>
            <a:r>
              <a:rPr lang="en-US" noProof="0" dirty="0" err="1"/>
              <a:t>tekststiler</a:t>
            </a:r>
            <a:r>
              <a:rPr lang="en-US" noProof="0" dirty="0"/>
              <a:t> i </a:t>
            </a:r>
            <a:r>
              <a:rPr lang="en-US" noProof="0" dirty="0" err="1"/>
              <a:t>malen</a:t>
            </a:r>
            <a:endParaRPr lang="en-US" noProof="0" dirty="0"/>
          </a:p>
          <a:p>
            <a:pPr lvl="1"/>
            <a:r>
              <a:rPr lang="en-US" noProof="0" dirty="0"/>
              <a:t>Andre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2"/>
            <a:r>
              <a:rPr lang="en-US" noProof="0" dirty="0" err="1"/>
              <a:t>Tredje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3"/>
            <a:r>
              <a:rPr lang="en-US" noProof="0" dirty="0" err="1"/>
              <a:t>Fjerde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4"/>
            <a:r>
              <a:rPr lang="en-US" noProof="0" dirty="0" err="1"/>
              <a:t>Femte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  <a:p>
            <a:pPr lvl="5"/>
            <a:r>
              <a:rPr lang="en-US" noProof="0" dirty="0" err="1"/>
              <a:t>Sjette</a:t>
            </a:r>
            <a:r>
              <a:rPr lang="en-US" noProof="0" dirty="0"/>
              <a:t> </a:t>
            </a:r>
            <a:r>
              <a:rPr lang="en-US" noProof="0" dirty="0" err="1"/>
              <a:t>nivå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52786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/>
              <a:t>Klikk for å redigere undertittelstil i malen</a:t>
            </a:r>
          </a:p>
        </p:txBody>
      </p:sp>
    </p:spTree>
    <p:extLst>
      <p:ext uri="{BB962C8B-B14F-4D97-AF65-F5344CB8AC3E}">
        <p14:creationId xmlns:p14="http://schemas.microsoft.com/office/powerpoint/2010/main" val="34429215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133" y="71414"/>
            <a:ext cx="10363200" cy="928694"/>
          </a:xfrm>
        </p:spPr>
        <p:txBody>
          <a:bodyPr/>
          <a:lstStyle>
            <a:lvl1pPr>
              <a:defRPr sz="3000" baseline="0">
                <a:solidFill>
                  <a:srgbClr val="000099"/>
                </a:solidFill>
              </a:defRPr>
            </a:lvl1pPr>
          </a:lstStyle>
          <a:p>
            <a:r>
              <a:rPr lang="nb-NO" dirty="0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728133" y="1357299"/>
            <a:ext cx="10363200" cy="4046552"/>
          </a:xfrm>
        </p:spPr>
        <p:txBody>
          <a:bodyPr/>
          <a:lstStyle>
            <a:lvl1pPr>
              <a:defRPr sz="2800" baseline="0">
                <a:solidFill>
                  <a:srgbClr val="000099"/>
                </a:solidFill>
              </a:defRPr>
            </a:lvl1pPr>
            <a:lvl2pPr>
              <a:defRPr sz="2400" baseline="0">
                <a:solidFill>
                  <a:srgbClr val="000099"/>
                </a:solidFill>
              </a:defRPr>
            </a:lvl2pPr>
            <a:lvl3pPr>
              <a:defRPr sz="2000" baseline="0">
                <a:solidFill>
                  <a:srgbClr val="000099"/>
                </a:solidFill>
              </a:defRPr>
            </a:lvl3pPr>
            <a:lvl4pPr>
              <a:defRPr>
                <a:solidFill>
                  <a:srgbClr val="000099"/>
                </a:solidFill>
              </a:defRPr>
            </a:lvl4pPr>
            <a:lvl5pPr>
              <a:defRPr>
                <a:solidFill>
                  <a:srgbClr val="000099"/>
                </a:solidFill>
              </a:defRPr>
            </a:lvl5pPr>
          </a:lstStyle>
          <a:p>
            <a:pPr lvl="0"/>
            <a:r>
              <a:rPr lang="nb-NO" dirty="0"/>
              <a:t>Klikk for å redigere tekststiler i malen</a:t>
            </a:r>
          </a:p>
          <a:p>
            <a:pPr lvl="1"/>
            <a:r>
              <a:rPr lang="nb-NO" dirty="0"/>
              <a:t>Andre nivå</a:t>
            </a:r>
          </a:p>
          <a:p>
            <a:pPr lvl="2"/>
            <a:r>
              <a:rPr lang="nb-NO" dirty="0"/>
              <a:t>Tredje nivå</a:t>
            </a:r>
          </a:p>
          <a:p>
            <a:pPr lvl="3"/>
            <a:r>
              <a:rPr lang="nb-NO" dirty="0"/>
              <a:t>Fjerde nivå</a:t>
            </a:r>
          </a:p>
          <a:p>
            <a:pPr lvl="4"/>
            <a:r>
              <a:rPr lang="nb-NO" dirty="0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8914701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2011109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28133" y="1971676"/>
            <a:ext cx="508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11333" y="1971676"/>
            <a:ext cx="5080000" cy="34321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1929307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06713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211399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27401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473241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282605834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</p:spTree>
    <p:extLst>
      <p:ext uri="{BB962C8B-B14F-4D97-AF65-F5344CB8AC3E}">
        <p14:creationId xmlns:p14="http://schemas.microsoft.com/office/powerpoint/2010/main" val="185447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2366589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8500533" y="533400"/>
            <a:ext cx="2590800" cy="487045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728133" y="533400"/>
            <a:ext cx="7569200" cy="487045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59985328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tel, to innholdsdeler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133" y="533400"/>
            <a:ext cx="103632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728133" y="1971675"/>
            <a:ext cx="5080000" cy="16398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728133" y="3763964"/>
            <a:ext cx="5080000" cy="1639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half" idx="3"/>
          </p:nvPr>
        </p:nvSpPr>
        <p:spPr>
          <a:xfrm>
            <a:off x="6011333" y="1971676"/>
            <a:ext cx="5080000" cy="34321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38812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tel, innhold og 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8133" y="533400"/>
            <a:ext cx="10363200" cy="1143000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728133" y="1971676"/>
            <a:ext cx="5080000" cy="3432175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6011333" y="1971675"/>
            <a:ext cx="5080000" cy="1639888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6011333" y="3763964"/>
            <a:ext cx="5080000" cy="1639887"/>
          </a:xfrm>
        </p:spPr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41453136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2342624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967178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endParaRPr lang="nb-NO" sz="180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956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964933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51785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4420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115157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67547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23658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6354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C00E2-FE18-42E8-8618-5DE7D433FE90}" type="datetimeFigureOut">
              <a:rPr lang="nb-NO" smtClean="0"/>
              <a:t>04.02.2024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4ADDA-8E8D-42E9-9B18-9CD48639E85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771162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5" descr="sff_cesos2.jpg                                                 003C947CMacintosh HD                   C076225C:"/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988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105"/>
          <p:cNvSpPr>
            <a:spLocks noGrp="1" noChangeArrowheads="1"/>
          </p:cNvSpPr>
          <p:nvPr>
            <p:ph type="title"/>
          </p:nvPr>
        </p:nvSpPr>
        <p:spPr bwMode="auto">
          <a:xfrm>
            <a:off x="728133" y="5334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  <a:endParaRPr lang="nn-NO"/>
          </a:p>
        </p:txBody>
      </p:sp>
      <p:sp>
        <p:nvSpPr>
          <p:cNvPr id="1028" name="Rectangle 106"/>
          <p:cNvSpPr>
            <a:spLocks noGrp="1" noChangeArrowheads="1"/>
          </p:cNvSpPr>
          <p:nvPr>
            <p:ph type="body" idx="1"/>
          </p:nvPr>
        </p:nvSpPr>
        <p:spPr bwMode="auto">
          <a:xfrm>
            <a:off x="728133" y="1971676"/>
            <a:ext cx="10363200" cy="343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1133" name="Rectangle 109"/>
          <p:cNvSpPr>
            <a:spLocks noChangeArrowheads="1"/>
          </p:cNvSpPr>
          <p:nvPr/>
        </p:nvSpPr>
        <p:spPr bwMode="auto">
          <a:xfrm>
            <a:off x="11091333" y="6562269"/>
            <a:ext cx="656596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fld id="{74C16624-FF92-4436-B539-CDE1B96AAD5C}" type="slidenum">
              <a:rPr lang="nn-NO" sz="1200" b="1">
                <a:solidFill>
                  <a:srgbClr val="BFD9E6"/>
                </a:solidFill>
                <a:latin typeface="Arial" charset="0"/>
              </a:rPr>
              <a:pPr algn="ctr" eaLnBrk="0" hangingPunct="0">
                <a:defRPr/>
              </a:pPr>
              <a:t>‹#›</a:t>
            </a:fld>
            <a:endParaRPr lang="nn-NO" sz="1200" dirty="0">
              <a:solidFill>
                <a:srgbClr val="BFD9E6"/>
              </a:solidFill>
              <a:latin typeface="Arial" charset="0"/>
            </a:endParaRPr>
          </a:p>
        </p:txBody>
      </p:sp>
      <p:sp>
        <p:nvSpPr>
          <p:cNvPr id="12" name="Text Box 116"/>
          <p:cNvSpPr txBox="1">
            <a:spLocks noChangeArrowheads="1"/>
          </p:cNvSpPr>
          <p:nvPr userDrawn="1"/>
        </p:nvSpPr>
        <p:spPr bwMode="auto">
          <a:xfrm>
            <a:off x="172721" y="6562269"/>
            <a:ext cx="329988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200" dirty="0" err="1">
                <a:solidFill>
                  <a:srgbClr val="FFFFFF"/>
                </a:solidFill>
              </a:rPr>
              <a:t>www.ntnu.edu</a:t>
            </a:r>
            <a:endParaRPr lang="nb-NO" sz="12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290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7" r:id="rId14"/>
    <p:sldLayoutId id="2147483678" r:id="rId15"/>
    <p:sldLayoutId id="21474836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MT Bol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MT Bol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MT Bol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MT Bold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MT Bold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MT Bold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MT Bold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Arial MT Bold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5621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1981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5pPr>
      <a:lvl6pPr marL="2438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6pPr>
      <a:lvl7pPr marL="28956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7pPr>
      <a:lvl8pPr marL="33528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8pPr>
      <a:lvl9pPr marL="3810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Asgeir.Sorensen@ntnu.n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hyperlink" Target="https://folk.ntnu.no/asso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3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5.w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11" Type="http://schemas.openxmlformats.org/officeDocument/2006/relationships/image" Target="../media/image14.jpg"/><Relationship Id="rId5" Type="http://schemas.openxmlformats.org/officeDocument/2006/relationships/image" Target="../media/image8.jpeg"/><Relationship Id="rId10" Type="http://schemas.openxmlformats.org/officeDocument/2006/relationships/image" Target="../media/image13.tiff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diagramData" Target="../diagrams/data2.xml"/><Relationship Id="rId3" Type="http://schemas.openxmlformats.org/officeDocument/2006/relationships/image" Target="../media/image24.jpeg"/><Relationship Id="rId7" Type="http://schemas.openxmlformats.org/officeDocument/2006/relationships/image" Target="../media/image27.png"/><Relationship Id="rId12" Type="http://schemas.openxmlformats.org/officeDocument/2006/relationships/image" Target="../media/image32.jpeg"/><Relationship Id="rId1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6" Type="http://schemas.openxmlformats.org/officeDocument/2006/relationships/diagramColors" Target="../diagrams/colors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chart" Target="../charts/chart1.xml"/><Relationship Id="rId15" Type="http://schemas.openxmlformats.org/officeDocument/2006/relationships/diagramQuickStyle" Target="../diagrams/quickStyle2.xml"/><Relationship Id="rId10" Type="http://schemas.openxmlformats.org/officeDocument/2006/relationships/image" Target="../media/image30.jpeg"/><Relationship Id="rId4" Type="http://schemas.openxmlformats.org/officeDocument/2006/relationships/image" Target="../media/image25.gif"/><Relationship Id="rId9" Type="http://schemas.openxmlformats.org/officeDocument/2006/relationships/image" Target="../media/image29.jpeg"/><Relationship Id="rId1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8F3A4E5-5BBD-E243-B613-0016534384C8}"/>
              </a:ext>
            </a:extLst>
          </p:cNvPr>
          <p:cNvSpPr/>
          <p:nvPr/>
        </p:nvSpPr>
        <p:spPr>
          <a:xfrm>
            <a:off x="891426" y="2124494"/>
            <a:ext cx="91948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  <a:t>Founder Story Marine Cybernetics AS </a:t>
            </a:r>
            <a:br>
              <a:rPr lang="en-US" sz="3600" b="1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</a:rPr>
              <a:t>Lesson learned …..</a:t>
            </a:r>
          </a:p>
          <a:p>
            <a:endParaRPr lang="en-US" sz="3200" dirty="0"/>
          </a:p>
          <a:p>
            <a:r>
              <a:rPr lang="en-US" dirty="0"/>
              <a:t>Professor Asgeir J. Sørensen</a:t>
            </a:r>
            <a:br>
              <a:rPr lang="en-US" dirty="0"/>
            </a:br>
            <a:r>
              <a:rPr lang="en-US" dirty="0"/>
              <a:t>Department of Marine Technology</a:t>
            </a:r>
            <a:br>
              <a:rPr lang="en-US" dirty="0"/>
            </a:br>
            <a:r>
              <a:rPr lang="en-US" dirty="0"/>
              <a:t>Norwegian University of Science and Technology, NTNU </a:t>
            </a:r>
            <a:br>
              <a:rPr lang="en-US" dirty="0"/>
            </a:br>
            <a:r>
              <a:rPr lang="en-US" dirty="0"/>
              <a:t>Mobile:  +47 918 97 457</a:t>
            </a:r>
            <a:br>
              <a:rPr lang="en-US" dirty="0"/>
            </a:br>
            <a:r>
              <a:rPr lang="en-US" dirty="0"/>
              <a:t>E-mail: </a:t>
            </a:r>
            <a:r>
              <a:rPr lang="en-US" dirty="0">
                <a:hlinkClick r:id="rId3"/>
              </a:rPr>
              <a:t>Asgeir.Sorensen@ntnu.no</a:t>
            </a:r>
            <a:br>
              <a:rPr lang="en-US" dirty="0"/>
            </a:br>
            <a:r>
              <a:rPr lang="en-US" dirty="0"/>
              <a:t>web: </a:t>
            </a:r>
            <a:r>
              <a:rPr lang="en-US" dirty="0">
                <a:hlinkClick r:id="rId4"/>
              </a:rPr>
              <a:t>https://folk.ntnu.no/assor/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6268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0472" y="584847"/>
            <a:ext cx="11644645" cy="936104"/>
          </a:xfrm>
          <a:noFill/>
          <a:ln/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The four critical focus areas in technology spin-offs</a:t>
            </a:r>
          </a:p>
        </p:txBody>
      </p:sp>
      <p:sp>
        <p:nvSpPr>
          <p:cNvPr id="628740" name="Rectangle 4"/>
          <p:cNvSpPr>
            <a:spLocks noChangeArrowheads="1"/>
          </p:cNvSpPr>
          <p:nvPr/>
        </p:nvSpPr>
        <p:spPr bwMode="auto">
          <a:xfrm>
            <a:off x="1176046" y="1978425"/>
            <a:ext cx="5969990" cy="20595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Market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Technology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Finance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Organization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76046" y="5029144"/>
            <a:ext cx="8371366" cy="4616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If you fail in any of these, you are out-of-business</a:t>
            </a:r>
          </a:p>
        </p:txBody>
      </p:sp>
    </p:spTree>
    <p:extLst>
      <p:ext uri="{BB962C8B-B14F-4D97-AF65-F5344CB8AC3E}">
        <p14:creationId xmlns:p14="http://schemas.microsoft.com/office/powerpoint/2010/main" val="676594934"/>
      </p:ext>
    </p:extLst>
  </p:cSld>
  <p:clrMapOvr>
    <a:masterClrMapping/>
  </p:clrMapOvr>
  <p:transition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14" name="Text Box 14"/>
          <p:cNvSpPr txBox="1">
            <a:spLocks noChangeArrowheads="1"/>
          </p:cNvSpPr>
          <p:nvPr/>
        </p:nvSpPr>
        <p:spPr bwMode="auto">
          <a:xfrm>
            <a:off x="3127131" y="3806825"/>
            <a:ext cx="1195754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R&amp;D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108082" y="2508252"/>
            <a:ext cx="924657" cy="1063625"/>
            <a:chOff x="1819" y="1859"/>
            <a:chExt cx="2491" cy="2199"/>
          </a:xfrm>
        </p:grpSpPr>
        <p:sp>
          <p:nvSpPr>
            <p:cNvPr id="793617" name="Rectangle 17"/>
            <p:cNvSpPr>
              <a:spLocks noChangeArrowheads="1"/>
            </p:cNvSpPr>
            <p:nvPr/>
          </p:nvSpPr>
          <p:spPr bwMode="auto">
            <a:xfrm>
              <a:off x="3439" y="3714"/>
              <a:ext cx="254" cy="14"/>
            </a:xfrm>
            <a:prstGeom prst="rect">
              <a:avLst/>
            </a:prstGeom>
            <a:solidFill>
              <a:srgbClr val="A0A0A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Group 18"/>
            <p:cNvGrpSpPr>
              <a:grpSpLocks/>
            </p:cNvGrpSpPr>
            <p:nvPr/>
          </p:nvGrpSpPr>
          <p:grpSpPr bwMode="auto">
            <a:xfrm>
              <a:off x="1967" y="2410"/>
              <a:ext cx="2343" cy="1503"/>
              <a:chOff x="1553" y="1584"/>
              <a:chExt cx="2560" cy="1849"/>
            </a:xfrm>
          </p:grpSpPr>
          <p:sp>
            <p:nvSpPr>
              <p:cNvPr id="793619" name="Freeform 19"/>
              <p:cNvSpPr>
                <a:spLocks/>
              </p:cNvSpPr>
              <p:nvPr/>
            </p:nvSpPr>
            <p:spPr bwMode="auto">
              <a:xfrm>
                <a:off x="1553" y="1584"/>
                <a:ext cx="2560" cy="1849"/>
              </a:xfrm>
              <a:custGeom>
                <a:avLst/>
                <a:gdLst/>
                <a:ahLst/>
                <a:cxnLst>
                  <a:cxn ang="0">
                    <a:pos x="0" y="1848"/>
                  </a:cxn>
                  <a:cxn ang="0">
                    <a:pos x="117" y="1614"/>
                  </a:cxn>
                  <a:cxn ang="0">
                    <a:pos x="265" y="1421"/>
                  </a:cxn>
                  <a:cxn ang="0">
                    <a:pos x="432" y="1368"/>
                  </a:cxn>
                  <a:cxn ang="0">
                    <a:pos x="479" y="1121"/>
                  </a:cxn>
                  <a:cxn ang="0">
                    <a:pos x="618" y="917"/>
                  </a:cxn>
                  <a:cxn ang="0">
                    <a:pos x="804" y="917"/>
                  </a:cxn>
                  <a:cxn ang="0">
                    <a:pos x="892" y="834"/>
                  </a:cxn>
                  <a:cxn ang="0">
                    <a:pos x="961" y="614"/>
                  </a:cxn>
                  <a:cxn ang="0">
                    <a:pos x="1097" y="384"/>
                  </a:cxn>
                  <a:cxn ang="0">
                    <a:pos x="1176" y="53"/>
                  </a:cxn>
                  <a:cxn ang="0">
                    <a:pos x="1314" y="93"/>
                  </a:cxn>
                  <a:cxn ang="0">
                    <a:pos x="1481" y="0"/>
                  </a:cxn>
                  <a:cxn ang="0">
                    <a:pos x="1529" y="110"/>
                  </a:cxn>
                  <a:cxn ang="0">
                    <a:pos x="1617" y="203"/>
                  </a:cxn>
                  <a:cxn ang="0">
                    <a:pos x="1686" y="450"/>
                  </a:cxn>
                  <a:cxn ang="0">
                    <a:pos x="1844" y="574"/>
                  </a:cxn>
                  <a:cxn ang="0">
                    <a:pos x="1922" y="821"/>
                  </a:cxn>
                  <a:cxn ang="0">
                    <a:pos x="2087" y="957"/>
                  </a:cxn>
                  <a:cxn ang="0">
                    <a:pos x="2127" y="1244"/>
                  </a:cxn>
                  <a:cxn ang="0">
                    <a:pos x="2440" y="1574"/>
                  </a:cxn>
                  <a:cxn ang="0">
                    <a:pos x="2559" y="1848"/>
                  </a:cxn>
                  <a:cxn ang="0">
                    <a:pos x="0" y="1848"/>
                  </a:cxn>
                </a:cxnLst>
                <a:rect l="0" t="0" r="r" b="b"/>
                <a:pathLst>
                  <a:path w="2560" h="1849">
                    <a:moveTo>
                      <a:pt x="0" y="1848"/>
                    </a:moveTo>
                    <a:lnTo>
                      <a:pt x="117" y="1614"/>
                    </a:lnTo>
                    <a:lnTo>
                      <a:pt x="265" y="1421"/>
                    </a:lnTo>
                    <a:lnTo>
                      <a:pt x="432" y="1368"/>
                    </a:lnTo>
                    <a:lnTo>
                      <a:pt x="479" y="1121"/>
                    </a:lnTo>
                    <a:lnTo>
                      <a:pt x="618" y="917"/>
                    </a:lnTo>
                    <a:lnTo>
                      <a:pt x="804" y="917"/>
                    </a:lnTo>
                    <a:lnTo>
                      <a:pt x="892" y="834"/>
                    </a:lnTo>
                    <a:lnTo>
                      <a:pt x="961" y="614"/>
                    </a:lnTo>
                    <a:lnTo>
                      <a:pt x="1097" y="384"/>
                    </a:lnTo>
                    <a:lnTo>
                      <a:pt x="1176" y="53"/>
                    </a:lnTo>
                    <a:lnTo>
                      <a:pt x="1314" y="93"/>
                    </a:lnTo>
                    <a:lnTo>
                      <a:pt x="1481" y="0"/>
                    </a:lnTo>
                    <a:lnTo>
                      <a:pt x="1529" y="110"/>
                    </a:lnTo>
                    <a:lnTo>
                      <a:pt x="1617" y="203"/>
                    </a:lnTo>
                    <a:lnTo>
                      <a:pt x="1686" y="450"/>
                    </a:lnTo>
                    <a:lnTo>
                      <a:pt x="1844" y="574"/>
                    </a:lnTo>
                    <a:lnTo>
                      <a:pt x="1922" y="821"/>
                    </a:lnTo>
                    <a:lnTo>
                      <a:pt x="2087" y="957"/>
                    </a:lnTo>
                    <a:lnTo>
                      <a:pt x="2127" y="1244"/>
                    </a:lnTo>
                    <a:lnTo>
                      <a:pt x="2440" y="1574"/>
                    </a:lnTo>
                    <a:lnTo>
                      <a:pt x="2559" y="1848"/>
                    </a:lnTo>
                    <a:lnTo>
                      <a:pt x="0" y="1848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Group 20"/>
              <p:cNvGrpSpPr>
                <a:grpSpLocks/>
              </p:cNvGrpSpPr>
              <p:nvPr/>
            </p:nvGrpSpPr>
            <p:grpSpPr bwMode="auto">
              <a:xfrm>
                <a:off x="3094" y="1788"/>
                <a:ext cx="589" cy="1290"/>
                <a:chOff x="3094" y="1788"/>
                <a:chExt cx="589" cy="1290"/>
              </a:xfrm>
            </p:grpSpPr>
            <p:sp>
              <p:nvSpPr>
                <p:cNvPr id="793621" name="Freeform 21"/>
                <p:cNvSpPr>
                  <a:spLocks/>
                </p:cNvSpPr>
                <p:nvPr/>
              </p:nvSpPr>
              <p:spPr bwMode="auto">
                <a:xfrm>
                  <a:off x="3094" y="1788"/>
                  <a:ext cx="168" cy="426"/>
                </a:xfrm>
                <a:custGeom>
                  <a:avLst/>
                  <a:gdLst/>
                  <a:ahLst/>
                  <a:cxnLst>
                    <a:cxn ang="0">
                      <a:pos x="79" y="0"/>
                    </a:cxn>
                    <a:cxn ang="0">
                      <a:pos x="50" y="164"/>
                    </a:cxn>
                    <a:cxn ang="0">
                      <a:pos x="79" y="234"/>
                    </a:cxn>
                    <a:cxn ang="0">
                      <a:pos x="21" y="318"/>
                    </a:cxn>
                    <a:cxn ang="0">
                      <a:pos x="0" y="425"/>
                    </a:cxn>
                    <a:cxn ang="0">
                      <a:pos x="88" y="398"/>
                    </a:cxn>
                    <a:cxn ang="0">
                      <a:pos x="88" y="345"/>
                    </a:cxn>
                    <a:cxn ang="0">
                      <a:pos x="167" y="398"/>
                    </a:cxn>
                    <a:cxn ang="0">
                      <a:pos x="148" y="234"/>
                    </a:cxn>
                    <a:cxn ang="0">
                      <a:pos x="79" y="0"/>
                    </a:cxn>
                  </a:cxnLst>
                  <a:rect l="0" t="0" r="r" b="b"/>
                  <a:pathLst>
                    <a:path w="168" h="426">
                      <a:moveTo>
                        <a:pt x="79" y="0"/>
                      </a:moveTo>
                      <a:lnTo>
                        <a:pt x="50" y="164"/>
                      </a:lnTo>
                      <a:lnTo>
                        <a:pt x="79" y="234"/>
                      </a:lnTo>
                      <a:lnTo>
                        <a:pt x="21" y="318"/>
                      </a:lnTo>
                      <a:lnTo>
                        <a:pt x="0" y="425"/>
                      </a:lnTo>
                      <a:lnTo>
                        <a:pt x="88" y="398"/>
                      </a:lnTo>
                      <a:lnTo>
                        <a:pt x="88" y="345"/>
                      </a:lnTo>
                      <a:lnTo>
                        <a:pt x="167" y="398"/>
                      </a:lnTo>
                      <a:lnTo>
                        <a:pt x="148" y="234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22" name="Freeform 22"/>
                <p:cNvSpPr>
                  <a:spLocks/>
                </p:cNvSpPr>
                <p:nvPr/>
              </p:nvSpPr>
              <p:spPr bwMode="auto">
                <a:xfrm>
                  <a:off x="3203" y="2161"/>
                  <a:ext cx="276" cy="492"/>
                </a:xfrm>
                <a:custGeom>
                  <a:avLst/>
                  <a:gdLst/>
                  <a:ahLst/>
                  <a:cxnLst>
                    <a:cxn ang="0">
                      <a:pos x="196" y="0"/>
                    </a:cxn>
                    <a:cxn ang="0">
                      <a:pos x="275" y="246"/>
                    </a:cxn>
                    <a:cxn ang="0">
                      <a:pos x="196" y="272"/>
                    </a:cxn>
                    <a:cxn ang="0">
                      <a:pos x="117" y="408"/>
                    </a:cxn>
                    <a:cxn ang="0">
                      <a:pos x="57" y="328"/>
                    </a:cxn>
                    <a:cxn ang="0">
                      <a:pos x="0" y="491"/>
                    </a:cxn>
                    <a:cxn ang="0">
                      <a:pos x="0" y="246"/>
                    </a:cxn>
                    <a:cxn ang="0">
                      <a:pos x="117" y="219"/>
                    </a:cxn>
                    <a:cxn ang="0">
                      <a:pos x="136" y="53"/>
                    </a:cxn>
                    <a:cxn ang="0">
                      <a:pos x="196" y="0"/>
                    </a:cxn>
                  </a:cxnLst>
                  <a:rect l="0" t="0" r="r" b="b"/>
                  <a:pathLst>
                    <a:path w="276" h="492">
                      <a:moveTo>
                        <a:pt x="196" y="0"/>
                      </a:moveTo>
                      <a:lnTo>
                        <a:pt x="275" y="246"/>
                      </a:lnTo>
                      <a:lnTo>
                        <a:pt x="196" y="272"/>
                      </a:lnTo>
                      <a:lnTo>
                        <a:pt x="117" y="408"/>
                      </a:lnTo>
                      <a:lnTo>
                        <a:pt x="57" y="328"/>
                      </a:lnTo>
                      <a:lnTo>
                        <a:pt x="0" y="491"/>
                      </a:lnTo>
                      <a:lnTo>
                        <a:pt x="0" y="246"/>
                      </a:lnTo>
                      <a:lnTo>
                        <a:pt x="117" y="219"/>
                      </a:lnTo>
                      <a:lnTo>
                        <a:pt x="136" y="53"/>
                      </a:lnTo>
                      <a:lnTo>
                        <a:pt x="19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23" name="Freeform 23"/>
                <p:cNvSpPr>
                  <a:spLocks/>
                </p:cNvSpPr>
                <p:nvPr/>
              </p:nvSpPr>
              <p:spPr bwMode="auto">
                <a:xfrm>
                  <a:off x="3418" y="2541"/>
                  <a:ext cx="265" cy="537"/>
                </a:xfrm>
                <a:custGeom>
                  <a:avLst/>
                  <a:gdLst/>
                  <a:ahLst/>
                  <a:cxnLst>
                    <a:cxn ang="0">
                      <a:pos x="224" y="0"/>
                    </a:cxn>
                    <a:cxn ang="0">
                      <a:pos x="107" y="54"/>
                    </a:cxn>
                    <a:cxn ang="0">
                      <a:pos x="107" y="235"/>
                    </a:cxn>
                    <a:cxn ang="0">
                      <a:pos x="38" y="204"/>
                    </a:cxn>
                    <a:cxn ang="0">
                      <a:pos x="0" y="372"/>
                    </a:cxn>
                    <a:cxn ang="0">
                      <a:pos x="98" y="399"/>
                    </a:cxn>
                    <a:cxn ang="0">
                      <a:pos x="147" y="536"/>
                    </a:cxn>
                    <a:cxn ang="0">
                      <a:pos x="205" y="372"/>
                    </a:cxn>
                    <a:cxn ang="0">
                      <a:pos x="264" y="425"/>
                    </a:cxn>
                    <a:cxn ang="0">
                      <a:pos x="264" y="288"/>
                    </a:cxn>
                    <a:cxn ang="0">
                      <a:pos x="224" y="0"/>
                    </a:cxn>
                  </a:cxnLst>
                  <a:rect l="0" t="0" r="r" b="b"/>
                  <a:pathLst>
                    <a:path w="265" h="537">
                      <a:moveTo>
                        <a:pt x="224" y="0"/>
                      </a:moveTo>
                      <a:lnTo>
                        <a:pt x="107" y="54"/>
                      </a:lnTo>
                      <a:lnTo>
                        <a:pt x="107" y="235"/>
                      </a:lnTo>
                      <a:lnTo>
                        <a:pt x="38" y="204"/>
                      </a:lnTo>
                      <a:lnTo>
                        <a:pt x="0" y="372"/>
                      </a:lnTo>
                      <a:lnTo>
                        <a:pt x="98" y="399"/>
                      </a:lnTo>
                      <a:lnTo>
                        <a:pt x="147" y="536"/>
                      </a:lnTo>
                      <a:lnTo>
                        <a:pt x="205" y="372"/>
                      </a:lnTo>
                      <a:lnTo>
                        <a:pt x="264" y="425"/>
                      </a:lnTo>
                      <a:lnTo>
                        <a:pt x="264" y="288"/>
                      </a:lnTo>
                      <a:lnTo>
                        <a:pt x="224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3036" y="2261"/>
              <a:ext cx="305" cy="231"/>
              <a:chOff x="2721" y="1386"/>
              <a:chExt cx="333" cy="284"/>
            </a:xfrm>
          </p:grpSpPr>
          <p:sp>
            <p:nvSpPr>
              <p:cNvPr id="793625" name="Freeform 25"/>
              <p:cNvSpPr>
                <a:spLocks/>
              </p:cNvSpPr>
              <p:nvPr/>
            </p:nvSpPr>
            <p:spPr bwMode="auto">
              <a:xfrm>
                <a:off x="2721" y="1386"/>
                <a:ext cx="333" cy="28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5" y="247"/>
                  </a:cxn>
                  <a:cxn ang="0">
                    <a:pos x="34" y="218"/>
                  </a:cxn>
                  <a:cxn ang="0">
                    <a:pos x="56" y="210"/>
                  </a:cxn>
                  <a:cxn ang="0">
                    <a:pos x="62" y="172"/>
                  </a:cxn>
                  <a:cxn ang="0">
                    <a:pos x="80" y="140"/>
                  </a:cxn>
                  <a:cxn ang="0">
                    <a:pos x="104" y="140"/>
                  </a:cxn>
                  <a:cxn ang="0">
                    <a:pos x="116" y="128"/>
                  </a:cxn>
                  <a:cxn ang="0">
                    <a:pos x="125" y="95"/>
                  </a:cxn>
                  <a:cxn ang="0">
                    <a:pos x="142" y="59"/>
                  </a:cxn>
                  <a:cxn ang="0">
                    <a:pos x="153" y="8"/>
                  </a:cxn>
                  <a:cxn ang="0">
                    <a:pos x="171" y="15"/>
                  </a:cxn>
                  <a:cxn ang="0">
                    <a:pos x="192" y="0"/>
                  </a:cxn>
                  <a:cxn ang="0">
                    <a:pos x="198" y="17"/>
                  </a:cxn>
                  <a:cxn ang="0">
                    <a:pos x="210" y="31"/>
                  </a:cxn>
                  <a:cxn ang="0">
                    <a:pos x="219" y="69"/>
                  </a:cxn>
                  <a:cxn ang="0">
                    <a:pos x="239" y="88"/>
                  </a:cxn>
                  <a:cxn ang="0">
                    <a:pos x="249" y="126"/>
                  </a:cxn>
                  <a:cxn ang="0">
                    <a:pos x="271" y="147"/>
                  </a:cxn>
                  <a:cxn ang="0">
                    <a:pos x="276" y="191"/>
                  </a:cxn>
                  <a:cxn ang="0">
                    <a:pos x="317" y="242"/>
                  </a:cxn>
                  <a:cxn ang="0">
                    <a:pos x="332" y="283"/>
                  </a:cxn>
                  <a:cxn ang="0">
                    <a:pos x="0" y="283"/>
                  </a:cxn>
                </a:cxnLst>
                <a:rect l="0" t="0" r="r" b="b"/>
                <a:pathLst>
                  <a:path w="333" h="284">
                    <a:moveTo>
                      <a:pt x="0" y="283"/>
                    </a:moveTo>
                    <a:lnTo>
                      <a:pt x="15" y="247"/>
                    </a:lnTo>
                    <a:lnTo>
                      <a:pt x="34" y="218"/>
                    </a:lnTo>
                    <a:lnTo>
                      <a:pt x="56" y="210"/>
                    </a:lnTo>
                    <a:lnTo>
                      <a:pt x="62" y="172"/>
                    </a:lnTo>
                    <a:lnTo>
                      <a:pt x="80" y="140"/>
                    </a:lnTo>
                    <a:lnTo>
                      <a:pt x="104" y="140"/>
                    </a:lnTo>
                    <a:lnTo>
                      <a:pt x="116" y="128"/>
                    </a:lnTo>
                    <a:lnTo>
                      <a:pt x="125" y="95"/>
                    </a:lnTo>
                    <a:lnTo>
                      <a:pt x="142" y="59"/>
                    </a:lnTo>
                    <a:lnTo>
                      <a:pt x="153" y="8"/>
                    </a:lnTo>
                    <a:lnTo>
                      <a:pt x="171" y="15"/>
                    </a:lnTo>
                    <a:lnTo>
                      <a:pt x="192" y="0"/>
                    </a:lnTo>
                    <a:lnTo>
                      <a:pt x="198" y="17"/>
                    </a:lnTo>
                    <a:lnTo>
                      <a:pt x="210" y="31"/>
                    </a:lnTo>
                    <a:lnTo>
                      <a:pt x="219" y="69"/>
                    </a:lnTo>
                    <a:lnTo>
                      <a:pt x="239" y="88"/>
                    </a:lnTo>
                    <a:lnTo>
                      <a:pt x="249" y="126"/>
                    </a:lnTo>
                    <a:lnTo>
                      <a:pt x="271" y="147"/>
                    </a:lnTo>
                    <a:lnTo>
                      <a:pt x="276" y="191"/>
                    </a:lnTo>
                    <a:lnTo>
                      <a:pt x="317" y="242"/>
                    </a:lnTo>
                    <a:lnTo>
                      <a:pt x="332" y="283"/>
                    </a:lnTo>
                    <a:lnTo>
                      <a:pt x="0" y="283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6" name="Group 26"/>
              <p:cNvGrpSpPr>
                <a:grpSpLocks/>
              </p:cNvGrpSpPr>
              <p:nvPr/>
            </p:nvGrpSpPr>
            <p:grpSpPr bwMode="auto">
              <a:xfrm>
                <a:off x="2923" y="1419"/>
                <a:ext cx="75" cy="196"/>
                <a:chOff x="2923" y="1419"/>
                <a:chExt cx="75" cy="196"/>
              </a:xfrm>
            </p:grpSpPr>
            <p:sp>
              <p:nvSpPr>
                <p:cNvPr id="793627" name="Freeform 27"/>
                <p:cNvSpPr>
                  <a:spLocks/>
                </p:cNvSpPr>
                <p:nvPr/>
              </p:nvSpPr>
              <p:spPr bwMode="auto">
                <a:xfrm>
                  <a:off x="2923" y="1419"/>
                  <a:ext cx="20" cy="64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6" y="25"/>
                    </a:cxn>
                    <a:cxn ang="0">
                      <a:pos x="9" y="34"/>
                    </a:cxn>
                    <a:cxn ang="0">
                      <a:pos x="2" y="47"/>
                    </a:cxn>
                    <a:cxn ang="0">
                      <a:pos x="0" y="63"/>
                    </a:cxn>
                    <a:cxn ang="0">
                      <a:pos x="10" y="59"/>
                    </a:cxn>
                    <a:cxn ang="0">
                      <a:pos x="10" y="50"/>
                    </a:cxn>
                    <a:cxn ang="0">
                      <a:pos x="19" y="59"/>
                    </a:cxn>
                    <a:cxn ang="0">
                      <a:pos x="17" y="34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20" h="64">
                      <a:moveTo>
                        <a:pt x="9" y="0"/>
                      </a:moveTo>
                      <a:lnTo>
                        <a:pt x="6" y="25"/>
                      </a:lnTo>
                      <a:lnTo>
                        <a:pt x="9" y="34"/>
                      </a:lnTo>
                      <a:lnTo>
                        <a:pt x="2" y="47"/>
                      </a:lnTo>
                      <a:lnTo>
                        <a:pt x="0" y="63"/>
                      </a:lnTo>
                      <a:lnTo>
                        <a:pt x="10" y="59"/>
                      </a:lnTo>
                      <a:lnTo>
                        <a:pt x="10" y="50"/>
                      </a:lnTo>
                      <a:lnTo>
                        <a:pt x="19" y="59"/>
                      </a:lnTo>
                      <a:lnTo>
                        <a:pt x="17" y="34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28" name="Freeform 28"/>
                <p:cNvSpPr>
                  <a:spLocks/>
                </p:cNvSpPr>
                <p:nvPr/>
              </p:nvSpPr>
              <p:spPr bwMode="auto">
                <a:xfrm>
                  <a:off x="2937" y="1474"/>
                  <a:ext cx="33" cy="7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32" y="38"/>
                    </a:cxn>
                    <a:cxn ang="0">
                      <a:pos x="23" y="42"/>
                    </a:cxn>
                    <a:cxn ang="0">
                      <a:pos x="14" y="63"/>
                    </a:cxn>
                    <a:cxn ang="0">
                      <a:pos x="7" y="50"/>
                    </a:cxn>
                    <a:cxn ang="0">
                      <a:pos x="0" y="75"/>
                    </a:cxn>
                    <a:cxn ang="0">
                      <a:pos x="0" y="38"/>
                    </a:cxn>
                    <a:cxn ang="0">
                      <a:pos x="14" y="33"/>
                    </a:cxn>
                    <a:cxn ang="0">
                      <a:pos x="16" y="9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33" h="76">
                      <a:moveTo>
                        <a:pt x="23" y="0"/>
                      </a:moveTo>
                      <a:lnTo>
                        <a:pt x="32" y="38"/>
                      </a:lnTo>
                      <a:lnTo>
                        <a:pt x="23" y="42"/>
                      </a:lnTo>
                      <a:lnTo>
                        <a:pt x="14" y="63"/>
                      </a:lnTo>
                      <a:lnTo>
                        <a:pt x="7" y="50"/>
                      </a:lnTo>
                      <a:lnTo>
                        <a:pt x="0" y="75"/>
                      </a:lnTo>
                      <a:lnTo>
                        <a:pt x="0" y="38"/>
                      </a:lnTo>
                      <a:lnTo>
                        <a:pt x="14" y="33"/>
                      </a:lnTo>
                      <a:lnTo>
                        <a:pt x="16" y="9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29" name="Freeform 29"/>
                <p:cNvSpPr>
                  <a:spLocks/>
                </p:cNvSpPr>
                <p:nvPr/>
              </p:nvSpPr>
              <p:spPr bwMode="auto">
                <a:xfrm>
                  <a:off x="2962" y="1532"/>
                  <a:ext cx="36" cy="83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4" y="8"/>
                    </a:cxn>
                    <a:cxn ang="0">
                      <a:pos x="14" y="36"/>
                    </a:cxn>
                    <a:cxn ang="0">
                      <a:pos x="5" y="31"/>
                    </a:cxn>
                    <a:cxn ang="0">
                      <a:pos x="0" y="57"/>
                    </a:cxn>
                    <a:cxn ang="0">
                      <a:pos x="13" y="61"/>
                    </a:cxn>
                    <a:cxn ang="0">
                      <a:pos x="19" y="82"/>
                    </a:cxn>
                    <a:cxn ang="0">
                      <a:pos x="27" y="57"/>
                    </a:cxn>
                    <a:cxn ang="0">
                      <a:pos x="35" y="65"/>
                    </a:cxn>
                    <a:cxn ang="0">
                      <a:pos x="35" y="44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6" h="83">
                      <a:moveTo>
                        <a:pt x="30" y="0"/>
                      </a:moveTo>
                      <a:lnTo>
                        <a:pt x="14" y="8"/>
                      </a:lnTo>
                      <a:lnTo>
                        <a:pt x="14" y="36"/>
                      </a:lnTo>
                      <a:lnTo>
                        <a:pt x="5" y="31"/>
                      </a:lnTo>
                      <a:lnTo>
                        <a:pt x="0" y="57"/>
                      </a:lnTo>
                      <a:lnTo>
                        <a:pt x="13" y="61"/>
                      </a:lnTo>
                      <a:lnTo>
                        <a:pt x="19" y="82"/>
                      </a:lnTo>
                      <a:lnTo>
                        <a:pt x="27" y="57"/>
                      </a:lnTo>
                      <a:lnTo>
                        <a:pt x="35" y="65"/>
                      </a:lnTo>
                      <a:lnTo>
                        <a:pt x="35" y="44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" name="Group 30"/>
            <p:cNvGrpSpPr>
              <a:grpSpLocks/>
            </p:cNvGrpSpPr>
            <p:nvPr/>
          </p:nvGrpSpPr>
          <p:grpSpPr bwMode="auto">
            <a:xfrm>
              <a:off x="2977" y="1859"/>
              <a:ext cx="448" cy="593"/>
              <a:chOff x="2656" y="891"/>
              <a:chExt cx="490" cy="730"/>
            </a:xfrm>
          </p:grpSpPr>
          <p:grpSp>
            <p:nvGrpSpPr>
              <p:cNvPr id="8" name="Group 31"/>
              <p:cNvGrpSpPr>
                <a:grpSpLocks/>
              </p:cNvGrpSpPr>
              <p:nvPr/>
            </p:nvGrpSpPr>
            <p:grpSpPr bwMode="auto">
              <a:xfrm>
                <a:off x="2902" y="1038"/>
                <a:ext cx="38" cy="63"/>
                <a:chOff x="2902" y="1038"/>
                <a:chExt cx="38" cy="63"/>
              </a:xfrm>
            </p:grpSpPr>
            <p:sp>
              <p:nvSpPr>
                <p:cNvPr id="793632" name="Freeform 32"/>
                <p:cNvSpPr>
                  <a:spLocks/>
                </p:cNvSpPr>
                <p:nvPr/>
              </p:nvSpPr>
              <p:spPr bwMode="auto">
                <a:xfrm>
                  <a:off x="2902" y="1038"/>
                  <a:ext cx="33" cy="63"/>
                </a:xfrm>
                <a:custGeom>
                  <a:avLst/>
                  <a:gdLst/>
                  <a:ahLst/>
                  <a:cxnLst>
                    <a:cxn ang="0">
                      <a:pos x="13" y="62"/>
                    </a:cxn>
                    <a:cxn ang="0">
                      <a:pos x="11" y="49"/>
                    </a:cxn>
                    <a:cxn ang="0">
                      <a:pos x="8" y="42"/>
                    </a:cxn>
                    <a:cxn ang="0">
                      <a:pos x="4" y="31"/>
                    </a:cxn>
                    <a:cxn ang="0">
                      <a:pos x="6" y="23"/>
                    </a:cxn>
                    <a:cxn ang="0">
                      <a:pos x="6" y="18"/>
                    </a:cxn>
                    <a:cxn ang="0">
                      <a:pos x="4" y="11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8" y="0"/>
                    </a:cxn>
                    <a:cxn ang="0">
                      <a:pos x="11" y="0"/>
                    </a:cxn>
                    <a:cxn ang="0">
                      <a:pos x="15" y="4"/>
                    </a:cxn>
                    <a:cxn ang="0">
                      <a:pos x="17" y="5"/>
                    </a:cxn>
                    <a:cxn ang="0">
                      <a:pos x="25" y="18"/>
                    </a:cxn>
                    <a:cxn ang="0">
                      <a:pos x="32" y="29"/>
                    </a:cxn>
                    <a:cxn ang="0">
                      <a:pos x="30" y="44"/>
                    </a:cxn>
                    <a:cxn ang="0">
                      <a:pos x="27" y="62"/>
                    </a:cxn>
                    <a:cxn ang="0">
                      <a:pos x="13" y="62"/>
                    </a:cxn>
                  </a:cxnLst>
                  <a:rect l="0" t="0" r="r" b="b"/>
                  <a:pathLst>
                    <a:path w="33" h="63">
                      <a:moveTo>
                        <a:pt x="13" y="62"/>
                      </a:moveTo>
                      <a:lnTo>
                        <a:pt x="11" y="49"/>
                      </a:lnTo>
                      <a:lnTo>
                        <a:pt x="8" y="42"/>
                      </a:lnTo>
                      <a:lnTo>
                        <a:pt x="4" y="31"/>
                      </a:lnTo>
                      <a:lnTo>
                        <a:pt x="6" y="23"/>
                      </a:lnTo>
                      <a:lnTo>
                        <a:pt x="6" y="18"/>
                      </a:lnTo>
                      <a:lnTo>
                        <a:pt x="4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4"/>
                      </a:lnTo>
                      <a:lnTo>
                        <a:pt x="17" y="5"/>
                      </a:lnTo>
                      <a:lnTo>
                        <a:pt x="25" y="18"/>
                      </a:lnTo>
                      <a:lnTo>
                        <a:pt x="32" y="29"/>
                      </a:lnTo>
                      <a:lnTo>
                        <a:pt x="30" y="44"/>
                      </a:lnTo>
                      <a:lnTo>
                        <a:pt x="27" y="62"/>
                      </a:lnTo>
                      <a:lnTo>
                        <a:pt x="13" y="62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33" name="Freeform 33"/>
                <p:cNvSpPr>
                  <a:spLocks/>
                </p:cNvSpPr>
                <p:nvPr/>
              </p:nvSpPr>
              <p:spPr bwMode="auto">
                <a:xfrm>
                  <a:off x="2906" y="1086"/>
                  <a:ext cx="34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4"/>
                    </a:cxn>
                    <a:cxn ang="0">
                      <a:pos x="33" y="14"/>
                    </a:cxn>
                    <a:cxn ang="0">
                      <a:pos x="31" y="0"/>
                    </a:cxn>
                    <a:cxn ang="0">
                      <a:pos x="2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15">
                      <a:moveTo>
                        <a:pt x="0" y="0"/>
                      </a:moveTo>
                      <a:lnTo>
                        <a:pt x="2" y="14"/>
                      </a:lnTo>
                      <a:lnTo>
                        <a:pt x="33" y="14"/>
                      </a:lnTo>
                      <a:lnTo>
                        <a:pt x="31" y="0"/>
                      </a:lnTo>
                      <a:lnTo>
                        <a:pt x="2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3634" name="Freeform 34"/>
              <p:cNvSpPr>
                <a:spLocks/>
              </p:cNvSpPr>
              <p:nvPr/>
            </p:nvSpPr>
            <p:spPr bwMode="auto">
              <a:xfrm>
                <a:off x="2713" y="1086"/>
                <a:ext cx="151" cy="198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20" y="24"/>
                  </a:cxn>
                  <a:cxn ang="0">
                    <a:pos x="68" y="9"/>
                  </a:cxn>
                  <a:cxn ang="0">
                    <a:pos x="97" y="2"/>
                  </a:cxn>
                  <a:cxn ang="0">
                    <a:pos x="107" y="0"/>
                  </a:cxn>
                  <a:cxn ang="0">
                    <a:pos x="122" y="22"/>
                  </a:cxn>
                  <a:cxn ang="0">
                    <a:pos x="129" y="48"/>
                  </a:cxn>
                  <a:cxn ang="0">
                    <a:pos x="133" y="72"/>
                  </a:cxn>
                  <a:cxn ang="0">
                    <a:pos x="133" y="114"/>
                  </a:cxn>
                  <a:cxn ang="0">
                    <a:pos x="150" y="157"/>
                  </a:cxn>
                  <a:cxn ang="0">
                    <a:pos x="148" y="175"/>
                  </a:cxn>
                  <a:cxn ang="0">
                    <a:pos x="125" y="188"/>
                  </a:cxn>
                  <a:cxn ang="0">
                    <a:pos x="69" y="197"/>
                  </a:cxn>
                  <a:cxn ang="0">
                    <a:pos x="49" y="186"/>
                  </a:cxn>
                  <a:cxn ang="0">
                    <a:pos x="36" y="153"/>
                  </a:cxn>
                  <a:cxn ang="0">
                    <a:pos x="24" y="116"/>
                  </a:cxn>
                  <a:cxn ang="0">
                    <a:pos x="5" y="96"/>
                  </a:cxn>
                  <a:cxn ang="0">
                    <a:pos x="0" y="75"/>
                  </a:cxn>
                  <a:cxn ang="0">
                    <a:pos x="0" y="52"/>
                  </a:cxn>
                  <a:cxn ang="0">
                    <a:pos x="7" y="35"/>
                  </a:cxn>
                </a:cxnLst>
                <a:rect l="0" t="0" r="r" b="b"/>
                <a:pathLst>
                  <a:path w="151" h="198">
                    <a:moveTo>
                      <a:pt x="7" y="35"/>
                    </a:moveTo>
                    <a:lnTo>
                      <a:pt x="20" y="24"/>
                    </a:lnTo>
                    <a:lnTo>
                      <a:pt x="68" y="9"/>
                    </a:lnTo>
                    <a:lnTo>
                      <a:pt x="97" y="2"/>
                    </a:lnTo>
                    <a:lnTo>
                      <a:pt x="107" y="0"/>
                    </a:lnTo>
                    <a:lnTo>
                      <a:pt x="122" y="22"/>
                    </a:lnTo>
                    <a:lnTo>
                      <a:pt x="129" y="48"/>
                    </a:lnTo>
                    <a:lnTo>
                      <a:pt x="133" y="72"/>
                    </a:lnTo>
                    <a:lnTo>
                      <a:pt x="133" y="114"/>
                    </a:lnTo>
                    <a:lnTo>
                      <a:pt x="150" y="157"/>
                    </a:lnTo>
                    <a:lnTo>
                      <a:pt x="148" y="175"/>
                    </a:lnTo>
                    <a:lnTo>
                      <a:pt x="125" y="188"/>
                    </a:lnTo>
                    <a:lnTo>
                      <a:pt x="69" y="197"/>
                    </a:lnTo>
                    <a:lnTo>
                      <a:pt x="49" y="186"/>
                    </a:lnTo>
                    <a:lnTo>
                      <a:pt x="36" y="153"/>
                    </a:lnTo>
                    <a:lnTo>
                      <a:pt x="24" y="116"/>
                    </a:lnTo>
                    <a:lnTo>
                      <a:pt x="5" y="96"/>
                    </a:lnTo>
                    <a:lnTo>
                      <a:pt x="0" y="75"/>
                    </a:lnTo>
                    <a:lnTo>
                      <a:pt x="0" y="52"/>
                    </a:lnTo>
                    <a:lnTo>
                      <a:pt x="7" y="3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" name="Group 35"/>
              <p:cNvGrpSpPr>
                <a:grpSpLocks/>
              </p:cNvGrpSpPr>
              <p:nvPr/>
            </p:nvGrpSpPr>
            <p:grpSpPr bwMode="auto">
              <a:xfrm>
                <a:off x="2776" y="1077"/>
                <a:ext cx="167" cy="220"/>
                <a:chOff x="2776" y="1077"/>
                <a:chExt cx="167" cy="220"/>
              </a:xfrm>
            </p:grpSpPr>
            <p:sp>
              <p:nvSpPr>
                <p:cNvPr id="793636" name="Freeform 36"/>
                <p:cNvSpPr>
                  <a:spLocks/>
                </p:cNvSpPr>
                <p:nvPr/>
              </p:nvSpPr>
              <p:spPr bwMode="auto">
                <a:xfrm>
                  <a:off x="2776" y="1077"/>
                  <a:ext cx="167" cy="220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0" y="26"/>
                    </a:cxn>
                    <a:cxn ang="0">
                      <a:pos x="21" y="46"/>
                    </a:cxn>
                    <a:cxn ang="0">
                      <a:pos x="34" y="73"/>
                    </a:cxn>
                    <a:cxn ang="0">
                      <a:pos x="44" y="96"/>
                    </a:cxn>
                    <a:cxn ang="0">
                      <a:pos x="49" y="117"/>
                    </a:cxn>
                    <a:cxn ang="0">
                      <a:pos x="62" y="159"/>
                    </a:cxn>
                    <a:cxn ang="0">
                      <a:pos x="64" y="173"/>
                    </a:cxn>
                    <a:cxn ang="0">
                      <a:pos x="70" y="180"/>
                    </a:cxn>
                    <a:cxn ang="0">
                      <a:pos x="74" y="188"/>
                    </a:cxn>
                    <a:cxn ang="0">
                      <a:pos x="107" y="209"/>
                    </a:cxn>
                    <a:cxn ang="0">
                      <a:pos x="118" y="219"/>
                    </a:cxn>
                    <a:cxn ang="0">
                      <a:pos x="117" y="197"/>
                    </a:cxn>
                    <a:cxn ang="0">
                      <a:pos x="111" y="178"/>
                    </a:cxn>
                    <a:cxn ang="0">
                      <a:pos x="105" y="159"/>
                    </a:cxn>
                    <a:cxn ang="0">
                      <a:pos x="90" y="136"/>
                    </a:cxn>
                    <a:cxn ang="0">
                      <a:pos x="81" y="109"/>
                    </a:cxn>
                    <a:cxn ang="0">
                      <a:pos x="77" y="73"/>
                    </a:cxn>
                    <a:cxn ang="0">
                      <a:pos x="96" y="87"/>
                    </a:cxn>
                    <a:cxn ang="0">
                      <a:pos x="115" y="98"/>
                    </a:cxn>
                    <a:cxn ang="0">
                      <a:pos x="132" y="104"/>
                    </a:cxn>
                    <a:cxn ang="0">
                      <a:pos x="143" y="108"/>
                    </a:cxn>
                    <a:cxn ang="0">
                      <a:pos x="152" y="106"/>
                    </a:cxn>
                    <a:cxn ang="0">
                      <a:pos x="158" y="98"/>
                    </a:cxn>
                    <a:cxn ang="0">
                      <a:pos x="166" y="78"/>
                    </a:cxn>
                    <a:cxn ang="0">
                      <a:pos x="166" y="63"/>
                    </a:cxn>
                    <a:cxn ang="0">
                      <a:pos x="166" y="39"/>
                    </a:cxn>
                    <a:cxn ang="0">
                      <a:pos x="166" y="17"/>
                    </a:cxn>
                    <a:cxn ang="0">
                      <a:pos x="139" y="19"/>
                    </a:cxn>
                    <a:cxn ang="0">
                      <a:pos x="128" y="15"/>
                    </a:cxn>
                    <a:cxn ang="0">
                      <a:pos x="126" y="39"/>
                    </a:cxn>
                    <a:cxn ang="0">
                      <a:pos x="124" y="46"/>
                    </a:cxn>
                    <a:cxn ang="0">
                      <a:pos x="105" y="37"/>
                    </a:cxn>
                    <a:cxn ang="0">
                      <a:pos x="94" y="28"/>
                    </a:cxn>
                    <a:cxn ang="0">
                      <a:pos x="72" y="15"/>
                    </a:cxn>
                    <a:cxn ang="0">
                      <a:pos x="55" y="6"/>
                    </a:cxn>
                    <a:cxn ang="0">
                      <a:pos x="40" y="0"/>
                    </a:cxn>
                    <a:cxn ang="0">
                      <a:pos x="23" y="8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67" h="220">
                      <a:moveTo>
                        <a:pt x="0" y="15"/>
                      </a:moveTo>
                      <a:lnTo>
                        <a:pt x="10" y="26"/>
                      </a:lnTo>
                      <a:lnTo>
                        <a:pt x="21" y="46"/>
                      </a:lnTo>
                      <a:lnTo>
                        <a:pt x="34" y="73"/>
                      </a:lnTo>
                      <a:lnTo>
                        <a:pt x="44" y="96"/>
                      </a:lnTo>
                      <a:lnTo>
                        <a:pt x="49" y="117"/>
                      </a:lnTo>
                      <a:lnTo>
                        <a:pt x="62" y="159"/>
                      </a:lnTo>
                      <a:lnTo>
                        <a:pt x="64" y="173"/>
                      </a:lnTo>
                      <a:lnTo>
                        <a:pt x="70" y="180"/>
                      </a:lnTo>
                      <a:lnTo>
                        <a:pt x="74" y="188"/>
                      </a:lnTo>
                      <a:lnTo>
                        <a:pt x="107" y="209"/>
                      </a:lnTo>
                      <a:lnTo>
                        <a:pt x="118" y="219"/>
                      </a:lnTo>
                      <a:lnTo>
                        <a:pt x="117" y="197"/>
                      </a:lnTo>
                      <a:lnTo>
                        <a:pt x="111" y="178"/>
                      </a:lnTo>
                      <a:lnTo>
                        <a:pt x="105" y="159"/>
                      </a:lnTo>
                      <a:lnTo>
                        <a:pt x="90" y="136"/>
                      </a:lnTo>
                      <a:lnTo>
                        <a:pt x="81" y="109"/>
                      </a:lnTo>
                      <a:lnTo>
                        <a:pt x="77" y="73"/>
                      </a:lnTo>
                      <a:lnTo>
                        <a:pt x="96" y="87"/>
                      </a:lnTo>
                      <a:lnTo>
                        <a:pt x="115" y="98"/>
                      </a:lnTo>
                      <a:lnTo>
                        <a:pt x="132" y="104"/>
                      </a:lnTo>
                      <a:lnTo>
                        <a:pt x="143" y="108"/>
                      </a:lnTo>
                      <a:lnTo>
                        <a:pt x="152" y="106"/>
                      </a:lnTo>
                      <a:lnTo>
                        <a:pt x="158" y="98"/>
                      </a:lnTo>
                      <a:lnTo>
                        <a:pt x="166" y="78"/>
                      </a:lnTo>
                      <a:lnTo>
                        <a:pt x="166" y="63"/>
                      </a:lnTo>
                      <a:lnTo>
                        <a:pt x="166" y="39"/>
                      </a:lnTo>
                      <a:lnTo>
                        <a:pt x="166" y="17"/>
                      </a:lnTo>
                      <a:lnTo>
                        <a:pt x="139" y="19"/>
                      </a:lnTo>
                      <a:lnTo>
                        <a:pt x="128" y="15"/>
                      </a:lnTo>
                      <a:lnTo>
                        <a:pt x="126" y="39"/>
                      </a:lnTo>
                      <a:lnTo>
                        <a:pt x="124" y="46"/>
                      </a:lnTo>
                      <a:lnTo>
                        <a:pt x="105" y="37"/>
                      </a:lnTo>
                      <a:lnTo>
                        <a:pt x="94" y="28"/>
                      </a:lnTo>
                      <a:lnTo>
                        <a:pt x="72" y="15"/>
                      </a:lnTo>
                      <a:lnTo>
                        <a:pt x="55" y="6"/>
                      </a:lnTo>
                      <a:lnTo>
                        <a:pt x="40" y="0"/>
                      </a:lnTo>
                      <a:lnTo>
                        <a:pt x="23" y="8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37" name="Freeform 37"/>
                <p:cNvSpPr>
                  <a:spLocks/>
                </p:cNvSpPr>
                <p:nvPr/>
              </p:nvSpPr>
              <p:spPr bwMode="auto">
                <a:xfrm>
                  <a:off x="2788" y="1090"/>
                  <a:ext cx="46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9"/>
                    </a:cxn>
                    <a:cxn ang="0">
                      <a:pos x="18" y="24"/>
                    </a:cxn>
                    <a:cxn ang="0">
                      <a:pos x="31" y="26"/>
                    </a:cxn>
                    <a:cxn ang="0">
                      <a:pos x="38" y="53"/>
                    </a:cxn>
                    <a:cxn ang="0">
                      <a:pos x="41" y="85"/>
                    </a:cxn>
                    <a:cxn ang="0">
                      <a:pos x="43" y="114"/>
                    </a:cxn>
                    <a:cxn ang="0">
                      <a:pos x="45" y="131"/>
                    </a:cxn>
                  </a:cxnLst>
                  <a:rect l="0" t="0" r="r" b="b"/>
                  <a:pathLst>
                    <a:path w="46" h="132">
                      <a:moveTo>
                        <a:pt x="0" y="0"/>
                      </a:moveTo>
                      <a:lnTo>
                        <a:pt x="20" y="9"/>
                      </a:lnTo>
                      <a:lnTo>
                        <a:pt x="18" y="24"/>
                      </a:lnTo>
                      <a:lnTo>
                        <a:pt x="31" y="26"/>
                      </a:lnTo>
                      <a:lnTo>
                        <a:pt x="38" y="53"/>
                      </a:lnTo>
                      <a:lnTo>
                        <a:pt x="41" y="85"/>
                      </a:lnTo>
                      <a:lnTo>
                        <a:pt x="43" y="114"/>
                      </a:lnTo>
                      <a:lnTo>
                        <a:pt x="45" y="13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3638" name="Freeform 38"/>
              <p:cNvSpPr>
                <a:spLocks/>
              </p:cNvSpPr>
              <p:nvPr/>
            </p:nvSpPr>
            <p:spPr bwMode="auto">
              <a:xfrm>
                <a:off x="2733" y="1090"/>
                <a:ext cx="54" cy="41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20"/>
                  </a:cxn>
                  <a:cxn ang="0">
                    <a:pos x="22" y="40"/>
                  </a:cxn>
                  <a:cxn ang="0">
                    <a:pos x="31" y="17"/>
                  </a:cxn>
                  <a:cxn ang="0">
                    <a:pos x="53" y="27"/>
                  </a:cxn>
                  <a:cxn ang="0">
                    <a:pos x="53" y="7"/>
                  </a:cxn>
                  <a:cxn ang="0">
                    <a:pos x="38" y="0"/>
                  </a:cxn>
                  <a:cxn ang="0">
                    <a:pos x="4" y="13"/>
                  </a:cxn>
                </a:cxnLst>
                <a:rect l="0" t="0" r="r" b="b"/>
                <a:pathLst>
                  <a:path w="54" h="41">
                    <a:moveTo>
                      <a:pt x="4" y="13"/>
                    </a:moveTo>
                    <a:lnTo>
                      <a:pt x="0" y="20"/>
                    </a:lnTo>
                    <a:lnTo>
                      <a:pt x="22" y="40"/>
                    </a:lnTo>
                    <a:lnTo>
                      <a:pt x="31" y="17"/>
                    </a:lnTo>
                    <a:lnTo>
                      <a:pt x="53" y="27"/>
                    </a:lnTo>
                    <a:lnTo>
                      <a:pt x="53" y="7"/>
                    </a:lnTo>
                    <a:lnTo>
                      <a:pt x="38" y="0"/>
                    </a:lnTo>
                    <a:lnTo>
                      <a:pt x="4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0" name="Group 39"/>
              <p:cNvGrpSpPr>
                <a:grpSpLocks/>
              </p:cNvGrpSpPr>
              <p:nvPr/>
            </p:nvGrpSpPr>
            <p:grpSpPr bwMode="auto">
              <a:xfrm>
                <a:off x="2912" y="891"/>
                <a:ext cx="234" cy="581"/>
                <a:chOff x="2912" y="891"/>
                <a:chExt cx="234" cy="581"/>
              </a:xfrm>
            </p:grpSpPr>
            <p:grpSp>
              <p:nvGrpSpPr>
                <p:cNvPr id="11" name="Group 40"/>
                <p:cNvGrpSpPr>
                  <a:grpSpLocks/>
                </p:cNvGrpSpPr>
                <p:nvPr/>
              </p:nvGrpSpPr>
              <p:grpSpPr bwMode="auto">
                <a:xfrm>
                  <a:off x="2913" y="891"/>
                  <a:ext cx="233" cy="581"/>
                  <a:chOff x="2913" y="891"/>
                  <a:chExt cx="233" cy="581"/>
                </a:xfrm>
              </p:grpSpPr>
              <p:sp>
                <p:nvSpPr>
                  <p:cNvPr id="793641" name="Freeform 41"/>
                  <p:cNvSpPr>
                    <a:spLocks/>
                  </p:cNvSpPr>
                  <p:nvPr/>
                </p:nvSpPr>
                <p:spPr bwMode="auto">
                  <a:xfrm>
                    <a:off x="2913" y="894"/>
                    <a:ext cx="26" cy="578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3" y="577"/>
                      </a:cxn>
                      <a:cxn ang="0">
                        <a:pos x="25" y="577"/>
                      </a:cxn>
                      <a:cxn ang="0">
                        <a:pos x="13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6" h="578">
                        <a:moveTo>
                          <a:pt x="0" y="2"/>
                        </a:moveTo>
                        <a:lnTo>
                          <a:pt x="13" y="577"/>
                        </a:lnTo>
                        <a:lnTo>
                          <a:pt x="25" y="577"/>
                        </a:lnTo>
                        <a:lnTo>
                          <a:pt x="13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A05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42" name="Freeform 42"/>
                  <p:cNvSpPr>
                    <a:spLocks/>
                  </p:cNvSpPr>
                  <p:nvPr/>
                </p:nvSpPr>
                <p:spPr bwMode="auto">
                  <a:xfrm>
                    <a:off x="2926" y="891"/>
                    <a:ext cx="220" cy="78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7" y="2"/>
                      </a:cxn>
                      <a:cxn ang="0">
                        <a:pos x="28" y="2"/>
                      </a:cxn>
                      <a:cxn ang="0">
                        <a:pos x="42" y="0"/>
                      </a:cxn>
                      <a:cxn ang="0">
                        <a:pos x="53" y="0"/>
                      </a:cxn>
                      <a:cxn ang="0">
                        <a:pos x="69" y="0"/>
                      </a:cxn>
                      <a:cxn ang="0">
                        <a:pos x="78" y="2"/>
                      </a:cxn>
                      <a:cxn ang="0">
                        <a:pos x="88" y="6"/>
                      </a:cxn>
                      <a:cxn ang="0">
                        <a:pos x="92" y="7"/>
                      </a:cxn>
                      <a:cxn ang="0">
                        <a:pos x="101" y="11"/>
                      </a:cxn>
                      <a:cxn ang="0">
                        <a:pos x="110" y="17"/>
                      </a:cxn>
                      <a:cxn ang="0">
                        <a:pos x="122" y="19"/>
                      </a:cxn>
                      <a:cxn ang="0">
                        <a:pos x="126" y="19"/>
                      </a:cxn>
                      <a:cxn ang="0">
                        <a:pos x="137" y="17"/>
                      </a:cxn>
                      <a:cxn ang="0">
                        <a:pos x="146" y="15"/>
                      </a:cxn>
                      <a:cxn ang="0">
                        <a:pos x="156" y="11"/>
                      </a:cxn>
                      <a:cxn ang="0">
                        <a:pos x="170" y="9"/>
                      </a:cxn>
                      <a:cxn ang="0">
                        <a:pos x="185" y="9"/>
                      </a:cxn>
                      <a:cxn ang="0">
                        <a:pos x="202" y="15"/>
                      </a:cxn>
                      <a:cxn ang="0">
                        <a:pos x="219" y="23"/>
                      </a:cxn>
                      <a:cxn ang="0">
                        <a:pos x="202" y="34"/>
                      </a:cxn>
                      <a:cxn ang="0">
                        <a:pos x="191" y="43"/>
                      </a:cxn>
                      <a:cxn ang="0">
                        <a:pos x="200" y="55"/>
                      </a:cxn>
                      <a:cxn ang="0">
                        <a:pos x="217" y="68"/>
                      </a:cxn>
                      <a:cxn ang="0">
                        <a:pos x="204" y="72"/>
                      </a:cxn>
                      <a:cxn ang="0">
                        <a:pos x="185" y="75"/>
                      </a:cxn>
                      <a:cxn ang="0">
                        <a:pos x="162" y="77"/>
                      </a:cxn>
                      <a:cxn ang="0">
                        <a:pos x="137" y="77"/>
                      </a:cxn>
                      <a:cxn ang="0">
                        <a:pos x="120" y="75"/>
                      </a:cxn>
                      <a:cxn ang="0">
                        <a:pos x="103" y="73"/>
                      </a:cxn>
                      <a:cxn ang="0">
                        <a:pos x="93" y="70"/>
                      </a:cxn>
                      <a:cxn ang="0">
                        <a:pos x="78" y="58"/>
                      </a:cxn>
                      <a:cxn ang="0">
                        <a:pos x="69" y="56"/>
                      </a:cxn>
                      <a:cxn ang="0">
                        <a:pos x="57" y="56"/>
                      </a:cxn>
                      <a:cxn ang="0">
                        <a:pos x="47" y="58"/>
                      </a:cxn>
                      <a:cxn ang="0">
                        <a:pos x="36" y="58"/>
                      </a:cxn>
                      <a:cxn ang="0">
                        <a:pos x="24" y="62"/>
                      </a:cxn>
                      <a:cxn ang="0">
                        <a:pos x="17" y="64"/>
                      </a:cxn>
                      <a:cxn ang="0">
                        <a:pos x="0" y="73"/>
                      </a:cxn>
                      <a:cxn ang="0">
                        <a:pos x="5" y="64"/>
                      </a:cxn>
                      <a:cxn ang="0">
                        <a:pos x="9" y="55"/>
                      </a:cxn>
                      <a:cxn ang="0">
                        <a:pos x="11" y="43"/>
                      </a:cxn>
                      <a:cxn ang="0">
                        <a:pos x="11" y="30"/>
                      </a:cxn>
                      <a:cxn ang="0">
                        <a:pos x="5" y="19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20" h="78">
                        <a:moveTo>
                          <a:pt x="0" y="7"/>
                        </a:moveTo>
                        <a:lnTo>
                          <a:pt x="17" y="2"/>
                        </a:lnTo>
                        <a:lnTo>
                          <a:pt x="28" y="2"/>
                        </a:lnTo>
                        <a:lnTo>
                          <a:pt x="42" y="0"/>
                        </a:lnTo>
                        <a:lnTo>
                          <a:pt x="53" y="0"/>
                        </a:lnTo>
                        <a:lnTo>
                          <a:pt x="69" y="0"/>
                        </a:lnTo>
                        <a:lnTo>
                          <a:pt x="78" y="2"/>
                        </a:lnTo>
                        <a:lnTo>
                          <a:pt x="88" y="6"/>
                        </a:lnTo>
                        <a:lnTo>
                          <a:pt x="92" y="7"/>
                        </a:lnTo>
                        <a:lnTo>
                          <a:pt x="101" y="11"/>
                        </a:lnTo>
                        <a:lnTo>
                          <a:pt x="110" y="17"/>
                        </a:lnTo>
                        <a:lnTo>
                          <a:pt x="122" y="19"/>
                        </a:lnTo>
                        <a:lnTo>
                          <a:pt x="126" y="19"/>
                        </a:lnTo>
                        <a:lnTo>
                          <a:pt x="137" y="17"/>
                        </a:lnTo>
                        <a:lnTo>
                          <a:pt x="146" y="15"/>
                        </a:lnTo>
                        <a:lnTo>
                          <a:pt x="156" y="11"/>
                        </a:lnTo>
                        <a:lnTo>
                          <a:pt x="170" y="9"/>
                        </a:lnTo>
                        <a:lnTo>
                          <a:pt x="185" y="9"/>
                        </a:lnTo>
                        <a:lnTo>
                          <a:pt x="202" y="15"/>
                        </a:lnTo>
                        <a:lnTo>
                          <a:pt x="219" y="23"/>
                        </a:lnTo>
                        <a:lnTo>
                          <a:pt x="202" y="34"/>
                        </a:lnTo>
                        <a:lnTo>
                          <a:pt x="191" y="43"/>
                        </a:lnTo>
                        <a:lnTo>
                          <a:pt x="200" y="55"/>
                        </a:lnTo>
                        <a:lnTo>
                          <a:pt x="217" y="68"/>
                        </a:lnTo>
                        <a:lnTo>
                          <a:pt x="204" y="72"/>
                        </a:lnTo>
                        <a:lnTo>
                          <a:pt x="185" y="75"/>
                        </a:lnTo>
                        <a:lnTo>
                          <a:pt x="162" y="77"/>
                        </a:lnTo>
                        <a:lnTo>
                          <a:pt x="137" y="77"/>
                        </a:lnTo>
                        <a:lnTo>
                          <a:pt x="120" y="75"/>
                        </a:lnTo>
                        <a:lnTo>
                          <a:pt x="103" y="73"/>
                        </a:lnTo>
                        <a:lnTo>
                          <a:pt x="93" y="70"/>
                        </a:lnTo>
                        <a:lnTo>
                          <a:pt x="78" y="58"/>
                        </a:lnTo>
                        <a:lnTo>
                          <a:pt x="69" y="56"/>
                        </a:lnTo>
                        <a:lnTo>
                          <a:pt x="57" y="56"/>
                        </a:lnTo>
                        <a:lnTo>
                          <a:pt x="47" y="58"/>
                        </a:lnTo>
                        <a:lnTo>
                          <a:pt x="36" y="58"/>
                        </a:lnTo>
                        <a:lnTo>
                          <a:pt x="24" y="62"/>
                        </a:lnTo>
                        <a:lnTo>
                          <a:pt x="17" y="64"/>
                        </a:lnTo>
                        <a:lnTo>
                          <a:pt x="0" y="73"/>
                        </a:lnTo>
                        <a:lnTo>
                          <a:pt x="5" y="64"/>
                        </a:lnTo>
                        <a:lnTo>
                          <a:pt x="9" y="55"/>
                        </a:lnTo>
                        <a:lnTo>
                          <a:pt x="11" y="43"/>
                        </a:lnTo>
                        <a:lnTo>
                          <a:pt x="11" y="30"/>
                        </a:lnTo>
                        <a:lnTo>
                          <a:pt x="5" y="19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3643" name="Freeform 43"/>
                <p:cNvSpPr>
                  <a:spLocks/>
                </p:cNvSpPr>
                <p:nvPr/>
              </p:nvSpPr>
              <p:spPr bwMode="auto">
                <a:xfrm>
                  <a:off x="2912" y="1040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7" y="3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9" y="17"/>
                    </a:cxn>
                    <a:cxn ang="0">
                      <a:pos x="1" y="19"/>
                    </a:cxn>
                    <a:cxn ang="0">
                      <a:pos x="1" y="23"/>
                    </a:cxn>
                    <a:cxn ang="0">
                      <a:pos x="1" y="25"/>
                    </a:cxn>
                    <a:cxn ang="0">
                      <a:pos x="3" y="29"/>
                    </a:cxn>
                    <a:cxn ang="0">
                      <a:pos x="10" y="29"/>
                    </a:cxn>
                    <a:cxn ang="0">
                      <a:pos x="3" y="31"/>
                    </a:cxn>
                    <a:cxn ang="0">
                      <a:pos x="3" y="33"/>
                    </a:cxn>
                    <a:cxn ang="0">
                      <a:pos x="3" y="38"/>
                    </a:cxn>
                    <a:cxn ang="0">
                      <a:pos x="7" y="40"/>
                    </a:cxn>
                    <a:cxn ang="0">
                      <a:pos x="10" y="38"/>
                    </a:cxn>
                    <a:cxn ang="0">
                      <a:pos x="5" y="40"/>
                    </a:cxn>
                    <a:cxn ang="0">
                      <a:pos x="5" y="44"/>
                    </a:cxn>
                    <a:cxn ang="0">
                      <a:pos x="5" y="46"/>
                    </a:cxn>
                    <a:cxn ang="0">
                      <a:pos x="10" y="50"/>
                    </a:cxn>
                    <a:cxn ang="0">
                      <a:pos x="16" y="48"/>
                    </a:cxn>
                    <a:cxn ang="0">
                      <a:pos x="23" y="46"/>
                    </a:cxn>
                    <a:cxn ang="0">
                      <a:pos x="26" y="44"/>
                    </a:cxn>
                    <a:cxn ang="0">
                      <a:pos x="30" y="38"/>
                    </a:cxn>
                    <a:cxn ang="0">
                      <a:pos x="30" y="31"/>
                    </a:cxn>
                    <a:cxn ang="0">
                      <a:pos x="32" y="25"/>
                    </a:cxn>
                    <a:cxn ang="0">
                      <a:pos x="28" y="19"/>
                    </a:cxn>
                    <a:cxn ang="0">
                      <a:pos x="28" y="13"/>
                    </a:cxn>
                    <a:cxn ang="0">
                      <a:pos x="26" y="9"/>
                    </a:cxn>
                    <a:cxn ang="0">
                      <a:pos x="26" y="1"/>
                    </a:cxn>
                    <a:cxn ang="0">
                      <a:pos x="23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33" h="51">
                      <a:moveTo>
                        <a:pt x="14" y="0"/>
                      </a:moveTo>
                      <a:lnTo>
                        <a:pt x="7" y="3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9" y="17"/>
                      </a:lnTo>
                      <a:lnTo>
                        <a:pt x="1" y="19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9"/>
                      </a:lnTo>
                      <a:lnTo>
                        <a:pt x="10" y="29"/>
                      </a:lnTo>
                      <a:lnTo>
                        <a:pt x="3" y="31"/>
                      </a:lnTo>
                      <a:lnTo>
                        <a:pt x="3" y="33"/>
                      </a:lnTo>
                      <a:lnTo>
                        <a:pt x="3" y="38"/>
                      </a:lnTo>
                      <a:lnTo>
                        <a:pt x="7" y="40"/>
                      </a:lnTo>
                      <a:lnTo>
                        <a:pt x="10" y="38"/>
                      </a:lnTo>
                      <a:lnTo>
                        <a:pt x="5" y="40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10" y="50"/>
                      </a:lnTo>
                      <a:lnTo>
                        <a:pt x="16" y="48"/>
                      </a:lnTo>
                      <a:lnTo>
                        <a:pt x="23" y="46"/>
                      </a:lnTo>
                      <a:lnTo>
                        <a:pt x="26" y="44"/>
                      </a:lnTo>
                      <a:lnTo>
                        <a:pt x="30" y="38"/>
                      </a:lnTo>
                      <a:lnTo>
                        <a:pt x="30" y="31"/>
                      </a:lnTo>
                      <a:lnTo>
                        <a:pt x="32" y="25"/>
                      </a:lnTo>
                      <a:lnTo>
                        <a:pt x="28" y="19"/>
                      </a:lnTo>
                      <a:lnTo>
                        <a:pt x="28" y="13"/>
                      </a:lnTo>
                      <a:lnTo>
                        <a:pt x="26" y="9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2" name="Group 44"/>
              <p:cNvGrpSpPr>
                <a:grpSpLocks/>
              </p:cNvGrpSpPr>
              <p:nvPr/>
            </p:nvGrpSpPr>
            <p:grpSpPr bwMode="auto">
              <a:xfrm>
                <a:off x="2750" y="1254"/>
                <a:ext cx="206" cy="367"/>
                <a:chOff x="2750" y="1254"/>
                <a:chExt cx="206" cy="367"/>
              </a:xfrm>
            </p:grpSpPr>
            <p:grpSp>
              <p:nvGrpSpPr>
                <p:cNvPr id="13" name="Group 45"/>
                <p:cNvGrpSpPr>
                  <a:grpSpLocks/>
                </p:cNvGrpSpPr>
                <p:nvPr/>
              </p:nvGrpSpPr>
              <p:grpSpPr bwMode="auto">
                <a:xfrm>
                  <a:off x="2766" y="1488"/>
                  <a:ext cx="177" cy="133"/>
                  <a:chOff x="2766" y="1488"/>
                  <a:chExt cx="177" cy="133"/>
                </a:xfrm>
              </p:grpSpPr>
              <p:sp>
                <p:nvSpPr>
                  <p:cNvPr id="793646" name="Freeform 46"/>
                  <p:cNvSpPr>
                    <a:spLocks/>
                  </p:cNvSpPr>
                  <p:nvPr/>
                </p:nvSpPr>
                <p:spPr bwMode="auto">
                  <a:xfrm>
                    <a:off x="2847" y="1488"/>
                    <a:ext cx="96" cy="48"/>
                  </a:xfrm>
                  <a:custGeom>
                    <a:avLst/>
                    <a:gdLst/>
                    <a:ahLst/>
                    <a:cxnLst>
                      <a:cxn ang="0">
                        <a:pos x="6" y="11"/>
                      </a:cxn>
                      <a:cxn ang="0">
                        <a:pos x="4" y="24"/>
                      </a:cxn>
                      <a:cxn ang="0">
                        <a:pos x="0" y="34"/>
                      </a:cxn>
                      <a:cxn ang="0">
                        <a:pos x="2" y="41"/>
                      </a:cxn>
                      <a:cxn ang="0">
                        <a:pos x="6" y="43"/>
                      </a:cxn>
                      <a:cxn ang="0">
                        <a:pos x="15" y="45"/>
                      </a:cxn>
                      <a:cxn ang="0">
                        <a:pos x="30" y="43"/>
                      </a:cxn>
                      <a:cxn ang="0">
                        <a:pos x="34" y="37"/>
                      </a:cxn>
                      <a:cxn ang="0">
                        <a:pos x="53" y="45"/>
                      </a:cxn>
                      <a:cxn ang="0">
                        <a:pos x="66" y="47"/>
                      </a:cxn>
                      <a:cxn ang="0">
                        <a:pos x="76" y="47"/>
                      </a:cxn>
                      <a:cxn ang="0">
                        <a:pos x="87" y="47"/>
                      </a:cxn>
                      <a:cxn ang="0">
                        <a:pos x="93" y="45"/>
                      </a:cxn>
                      <a:cxn ang="0">
                        <a:pos x="95" y="39"/>
                      </a:cxn>
                      <a:cxn ang="0">
                        <a:pos x="95" y="30"/>
                      </a:cxn>
                      <a:cxn ang="0">
                        <a:pos x="89" y="26"/>
                      </a:cxn>
                      <a:cxn ang="0">
                        <a:pos x="76" y="26"/>
                      </a:cxn>
                      <a:cxn ang="0">
                        <a:pos x="61" y="20"/>
                      </a:cxn>
                      <a:cxn ang="0">
                        <a:pos x="49" y="17"/>
                      </a:cxn>
                      <a:cxn ang="0">
                        <a:pos x="49" y="0"/>
                      </a:cxn>
                      <a:cxn ang="0">
                        <a:pos x="6" y="11"/>
                      </a:cxn>
                    </a:cxnLst>
                    <a:rect l="0" t="0" r="r" b="b"/>
                    <a:pathLst>
                      <a:path w="96" h="48">
                        <a:moveTo>
                          <a:pt x="6" y="11"/>
                        </a:moveTo>
                        <a:lnTo>
                          <a:pt x="4" y="24"/>
                        </a:lnTo>
                        <a:lnTo>
                          <a:pt x="0" y="34"/>
                        </a:lnTo>
                        <a:lnTo>
                          <a:pt x="2" y="41"/>
                        </a:lnTo>
                        <a:lnTo>
                          <a:pt x="6" y="43"/>
                        </a:lnTo>
                        <a:lnTo>
                          <a:pt x="15" y="45"/>
                        </a:lnTo>
                        <a:lnTo>
                          <a:pt x="30" y="43"/>
                        </a:lnTo>
                        <a:lnTo>
                          <a:pt x="34" y="37"/>
                        </a:lnTo>
                        <a:lnTo>
                          <a:pt x="53" y="45"/>
                        </a:lnTo>
                        <a:lnTo>
                          <a:pt x="66" y="47"/>
                        </a:lnTo>
                        <a:lnTo>
                          <a:pt x="76" y="47"/>
                        </a:lnTo>
                        <a:lnTo>
                          <a:pt x="87" y="47"/>
                        </a:lnTo>
                        <a:lnTo>
                          <a:pt x="93" y="45"/>
                        </a:lnTo>
                        <a:lnTo>
                          <a:pt x="95" y="39"/>
                        </a:lnTo>
                        <a:lnTo>
                          <a:pt x="95" y="30"/>
                        </a:lnTo>
                        <a:lnTo>
                          <a:pt x="89" y="26"/>
                        </a:lnTo>
                        <a:lnTo>
                          <a:pt x="76" y="26"/>
                        </a:lnTo>
                        <a:lnTo>
                          <a:pt x="61" y="20"/>
                        </a:lnTo>
                        <a:lnTo>
                          <a:pt x="49" y="17"/>
                        </a:lnTo>
                        <a:lnTo>
                          <a:pt x="49" y="0"/>
                        </a:lnTo>
                        <a:lnTo>
                          <a:pt x="6" y="11"/>
                        </a:lnTo>
                      </a:path>
                    </a:pathLst>
                  </a:custGeom>
                  <a:solidFill>
                    <a:srgbClr val="C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47" name="Freeform 47"/>
                  <p:cNvSpPr>
                    <a:spLocks/>
                  </p:cNvSpPr>
                  <p:nvPr/>
                </p:nvSpPr>
                <p:spPr bwMode="auto">
                  <a:xfrm>
                    <a:off x="2766" y="1576"/>
                    <a:ext cx="64" cy="45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14"/>
                      </a:cxn>
                      <a:cxn ang="0">
                        <a:pos x="0" y="22"/>
                      </a:cxn>
                      <a:cxn ang="0">
                        <a:pos x="7" y="24"/>
                      </a:cxn>
                      <a:cxn ang="0">
                        <a:pos x="13" y="33"/>
                      </a:cxn>
                      <a:cxn ang="0">
                        <a:pos x="23" y="38"/>
                      </a:cxn>
                      <a:cxn ang="0">
                        <a:pos x="38" y="42"/>
                      </a:cxn>
                      <a:cxn ang="0">
                        <a:pos x="44" y="44"/>
                      </a:cxn>
                      <a:cxn ang="0">
                        <a:pos x="54" y="44"/>
                      </a:cxn>
                      <a:cxn ang="0">
                        <a:pos x="61" y="40"/>
                      </a:cxn>
                      <a:cxn ang="0">
                        <a:pos x="63" y="31"/>
                      </a:cxn>
                      <a:cxn ang="0">
                        <a:pos x="61" y="22"/>
                      </a:cxn>
                      <a:cxn ang="0">
                        <a:pos x="56" y="16"/>
                      </a:cxn>
                      <a:cxn ang="0">
                        <a:pos x="46" y="14"/>
                      </a:cxn>
                      <a:cxn ang="0">
                        <a:pos x="44" y="6"/>
                      </a:cxn>
                      <a:cxn ang="0">
                        <a:pos x="42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64" h="45">
                        <a:moveTo>
                          <a:pt x="5" y="0"/>
                        </a:moveTo>
                        <a:lnTo>
                          <a:pt x="0" y="14"/>
                        </a:lnTo>
                        <a:lnTo>
                          <a:pt x="0" y="22"/>
                        </a:lnTo>
                        <a:lnTo>
                          <a:pt x="7" y="24"/>
                        </a:lnTo>
                        <a:lnTo>
                          <a:pt x="13" y="33"/>
                        </a:lnTo>
                        <a:lnTo>
                          <a:pt x="23" y="38"/>
                        </a:lnTo>
                        <a:lnTo>
                          <a:pt x="38" y="42"/>
                        </a:lnTo>
                        <a:lnTo>
                          <a:pt x="44" y="44"/>
                        </a:lnTo>
                        <a:lnTo>
                          <a:pt x="54" y="44"/>
                        </a:lnTo>
                        <a:lnTo>
                          <a:pt x="61" y="40"/>
                        </a:lnTo>
                        <a:lnTo>
                          <a:pt x="63" y="31"/>
                        </a:lnTo>
                        <a:lnTo>
                          <a:pt x="61" y="22"/>
                        </a:lnTo>
                        <a:lnTo>
                          <a:pt x="56" y="16"/>
                        </a:lnTo>
                        <a:lnTo>
                          <a:pt x="46" y="14"/>
                        </a:lnTo>
                        <a:lnTo>
                          <a:pt x="44" y="6"/>
                        </a:lnTo>
                        <a:lnTo>
                          <a:pt x="42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C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3648" name="Freeform 48"/>
                <p:cNvSpPr>
                  <a:spLocks/>
                </p:cNvSpPr>
                <p:nvPr/>
              </p:nvSpPr>
              <p:spPr bwMode="auto">
                <a:xfrm>
                  <a:off x="2750" y="1254"/>
                  <a:ext cx="206" cy="326"/>
                </a:xfrm>
                <a:custGeom>
                  <a:avLst/>
                  <a:gdLst/>
                  <a:ahLst/>
                  <a:cxnLst>
                    <a:cxn ang="0">
                      <a:pos x="2" y="28"/>
                    </a:cxn>
                    <a:cxn ang="0">
                      <a:pos x="33" y="26"/>
                    </a:cxn>
                    <a:cxn ang="0">
                      <a:pos x="47" y="22"/>
                    </a:cxn>
                    <a:cxn ang="0">
                      <a:pos x="75" y="13"/>
                    </a:cxn>
                    <a:cxn ang="0">
                      <a:pos x="91" y="0"/>
                    </a:cxn>
                    <a:cxn ang="0">
                      <a:pos x="128" y="28"/>
                    </a:cxn>
                    <a:cxn ang="0">
                      <a:pos x="159" y="52"/>
                    </a:cxn>
                    <a:cxn ang="0">
                      <a:pos x="174" y="67"/>
                    </a:cxn>
                    <a:cxn ang="0">
                      <a:pos x="188" y="83"/>
                    </a:cxn>
                    <a:cxn ang="0">
                      <a:pos x="199" y="94"/>
                    </a:cxn>
                    <a:cxn ang="0">
                      <a:pos x="203" y="100"/>
                    </a:cxn>
                    <a:cxn ang="0">
                      <a:pos x="205" y="111"/>
                    </a:cxn>
                    <a:cxn ang="0">
                      <a:pos x="205" y="125"/>
                    </a:cxn>
                    <a:cxn ang="0">
                      <a:pos x="194" y="144"/>
                    </a:cxn>
                    <a:cxn ang="0">
                      <a:pos x="178" y="181"/>
                    </a:cxn>
                    <a:cxn ang="0">
                      <a:pos x="166" y="212"/>
                    </a:cxn>
                    <a:cxn ang="0">
                      <a:pos x="162" y="227"/>
                    </a:cxn>
                    <a:cxn ang="0">
                      <a:pos x="157" y="253"/>
                    </a:cxn>
                    <a:cxn ang="0">
                      <a:pos x="142" y="251"/>
                    </a:cxn>
                    <a:cxn ang="0">
                      <a:pos x="122" y="253"/>
                    </a:cxn>
                    <a:cxn ang="0">
                      <a:pos x="103" y="253"/>
                    </a:cxn>
                    <a:cxn ang="0">
                      <a:pos x="108" y="229"/>
                    </a:cxn>
                    <a:cxn ang="0">
                      <a:pos x="122" y="189"/>
                    </a:cxn>
                    <a:cxn ang="0">
                      <a:pos x="138" y="148"/>
                    </a:cxn>
                    <a:cxn ang="0">
                      <a:pos x="145" y="129"/>
                    </a:cxn>
                    <a:cxn ang="0">
                      <a:pos x="132" y="118"/>
                    </a:cxn>
                    <a:cxn ang="0">
                      <a:pos x="116" y="111"/>
                    </a:cxn>
                    <a:cxn ang="0">
                      <a:pos x="101" y="98"/>
                    </a:cxn>
                    <a:cxn ang="0">
                      <a:pos x="87" y="85"/>
                    </a:cxn>
                    <a:cxn ang="0">
                      <a:pos x="85" y="106"/>
                    </a:cxn>
                    <a:cxn ang="0">
                      <a:pos x="73" y="148"/>
                    </a:cxn>
                    <a:cxn ang="0">
                      <a:pos x="73" y="166"/>
                    </a:cxn>
                    <a:cxn ang="0">
                      <a:pos x="73" y="183"/>
                    </a:cxn>
                    <a:cxn ang="0">
                      <a:pos x="66" y="210"/>
                    </a:cxn>
                    <a:cxn ang="0">
                      <a:pos x="60" y="271"/>
                    </a:cxn>
                    <a:cxn ang="0">
                      <a:pos x="60" y="321"/>
                    </a:cxn>
                    <a:cxn ang="0">
                      <a:pos x="33" y="321"/>
                    </a:cxn>
                    <a:cxn ang="0">
                      <a:pos x="23" y="325"/>
                    </a:cxn>
                    <a:cxn ang="0">
                      <a:pos x="14" y="319"/>
                    </a:cxn>
                    <a:cxn ang="0">
                      <a:pos x="14" y="290"/>
                    </a:cxn>
                    <a:cxn ang="0">
                      <a:pos x="12" y="260"/>
                    </a:cxn>
                    <a:cxn ang="0">
                      <a:pos x="15" y="212"/>
                    </a:cxn>
                    <a:cxn ang="0">
                      <a:pos x="17" y="181"/>
                    </a:cxn>
                    <a:cxn ang="0">
                      <a:pos x="15" y="133"/>
                    </a:cxn>
                    <a:cxn ang="0">
                      <a:pos x="6" y="81"/>
                    </a:cxn>
                    <a:cxn ang="0">
                      <a:pos x="0" y="50"/>
                    </a:cxn>
                    <a:cxn ang="0">
                      <a:pos x="2" y="28"/>
                    </a:cxn>
                  </a:cxnLst>
                  <a:rect l="0" t="0" r="r" b="b"/>
                  <a:pathLst>
                    <a:path w="206" h="326">
                      <a:moveTo>
                        <a:pt x="2" y="28"/>
                      </a:moveTo>
                      <a:lnTo>
                        <a:pt x="33" y="26"/>
                      </a:lnTo>
                      <a:lnTo>
                        <a:pt x="47" y="22"/>
                      </a:lnTo>
                      <a:lnTo>
                        <a:pt x="75" y="13"/>
                      </a:lnTo>
                      <a:lnTo>
                        <a:pt x="91" y="0"/>
                      </a:lnTo>
                      <a:lnTo>
                        <a:pt x="128" y="28"/>
                      </a:lnTo>
                      <a:lnTo>
                        <a:pt x="159" y="52"/>
                      </a:lnTo>
                      <a:lnTo>
                        <a:pt x="174" y="67"/>
                      </a:lnTo>
                      <a:lnTo>
                        <a:pt x="188" y="83"/>
                      </a:lnTo>
                      <a:lnTo>
                        <a:pt x="199" y="94"/>
                      </a:lnTo>
                      <a:lnTo>
                        <a:pt x="203" y="100"/>
                      </a:lnTo>
                      <a:lnTo>
                        <a:pt x="205" y="111"/>
                      </a:lnTo>
                      <a:lnTo>
                        <a:pt x="205" y="125"/>
                      </a:lnTo>
                      <a:lnTo>
                        <a:pt x="194" y="144"/>
                      </a:lnTo>
                      <a:lnTo>
                        <a:pt x="178" y="181"/>
                      </a:lnTo>
                      <a:lnTo>
                        <a:pt x="166" y="212"/>
                      </a:lnTo>
                      <a:lnTo>
                        <a:pt x="162" y="227"/>
                      </a:lnTo>
                      <a:lnTo>
                        <a:pt x="157" y="253"/>
                      </a:lnTo>
                      <a:lnTo>
                        <a:pt x="142" y="251"/>
                      </a:lnTo>
                      <a:lnTo>
                        <a:pt x="122" y="253"/>
                      </a:lnTo>
                      <a:lnTo>
                        <a:pt x="103" y="253"/>
                      </a:lnTo>
                      <a:lnTo>
                        <a:pt x="108" y="229"/>
                      </a:lnTo>
                      <a:lnTo>
                        <a:pt x="122" y="189"/>
                      </a:lnTo>
                      <a:lnTo>
                        <a:pt x="138" y="148"/>
                      </a:lnTo>
                      <a:lnTo>
                        <a:pt x="145" y="129"/>
                      </a:lnTo>
                      <a:lnTo>
                        <a:pt x="132" y="118"/>
                      </a:lnTo>
                      <a:lnTo>
                        <a:pt x="116" y="111"/>
                      </a:lnTo>
                      <a:lnTo>
                        <a:pt x="101" y="98"/>
                      </a:lnTo>
                      <a:lnTo>
                        <a:pt x="87" y="85"/>
                      </a:lnTo>
                      <a:lnTo>
                        <a:pt x="85" y="106"/>
                      </a:lnTo>
                      <a:lnTo>
                        <a:pt x="73" y="148"/>
                      </a:lnTo>
                      <a:lnTo>
                        <a:pt x="73" y="166"/>
                      </a:lnTo>
                      <a:lnTo>
                        <a:pt x="73" y="183"/>
                      </a:lnTo>
                      <a:lnTo>
                        <a:pt x="66" y="210"/>
                      </a:lnTo>
                      <a:lnTo>
                        <a:pt x="60" y="271"/>
                      </a:lnTo>
                      <a:lnTo>
                        <a:pt x="60" y="321"/>
                      </a:lnTo>
                      <a:lnTo>
                        <a:pt x="33" y="321"/>
                      </a:lnTo>
                      <a:lnTo>
                        <a:pt x="23" y="325"/>
                      </a:lnTo>
                      <a:lnTo>
                        <a:pt x="14" y="319"/>
                      </a:lnTo>
                      <a:lnTo>
                        <a:pt x="14" y="290"/>
                      </a:lnTo>
                      <a:lnTo>
                        <a:pt x="12" y="260"/>
                      </a:lnTo>
                      <a:lnTo>
                        <a:pt x="15" y="212"/>
                      </a:lnTo>
                      <a:lnTo>
                        <a:pt x="17" y="181"/>
                      </a:lnTo>
                      <a:lnTo>
                        <a:pt x="15" y="133"/>
                      </a:lnTo>
                      <a:lnTo>
                        <a:pt x="6" y="81"/>
                      </a:lnTo>
                      <a:lnTo>
                        <a:pt x="0" y="50"/>
                      </a:lnTo>
                      <a:lnTo>
                        <a:pt x="2" y="28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14" name="Group 49"/>
              <p:cNvGrpSpPr>
                <a:grpSpLocks/>
              </p:cNvGrpSpPr>
              <p:nvPr/>
            </p:nvGrpSpPr>
            <p:grpSpPr bwMode="auto">
              <a:xfrm>
                <a:off x="2656" y="1107"/>
                <a:ext cx="147" cy="256"/>
                <a:chOff x="2656" y="1107"/>
                <a:chExt cx="147" cy="256"/>
              </a:xfrm>
            </p:grpSpPr>
            <p:grpSp>
              <p:nvGrpSpPr>
                <p:cNvPr id="15" name="Group 50"/>
                <p:cNvGrpSpPr>
                  <a:grpSpLocks/>
                </p:cNvGrpSpPr>
                <p:nvPr/>
              </p:nvGrpSpPr>
              <p:grpSpPr bwMode="auto">
                <a:xfrm>
                  <a:off x="2697" y="1107"/>
                  <a:ext cx="106" cy="256"/>
                  <a:chOff x="2697" y="1107"/>
                  <a:chExt cx="106" cy="256"/>
                </a:xfrm>
              </p:grpSpPr>
              <p:sp>
                <p:nvSpPr>
                  <p:cNvPr id="793651" name="Freeform 51"/>
                  <p:cNvSpPr>
                    <a:spLocks/>
                  </p:cNvSpPr>
                  <p:nvPr/>
                </p:nvSpPr>
                <p:spPr bwMode="auto">
                  <a:xfrm>
                    <a:off x="2697" y="1107"/>
                    <a:ext cx="106" cy="256"/>
                  </a:xfrm>
                  <a:custGeom>
                    <a:avLst/>
                    <a:gdLst/>
                    <a:ahLst/>
                    <a:cxnLst>
                      <a:cxn ang="0">
                        <a:pos x="74" y="247"/>
                      </a:cxn>
                      <a:cxn ang="0">
                        <a:pos x="90" y="236"/>
                      </a:cxn>
                      <a:cxn ang="0">
                        <a:pos x="98" y="212"/>
                      </a:cxn>
                      <a:cxn ang="0">
                        <a:pos x="104" y="190"/>
                      </a:cxn>
                      <a:cxn ang="0">
                        <a:pos x="105" y="165"/>
                      </a:cxn>
                      <a:cxn ang="0">
                        <a:pos x="100" y="140"/>
                      </a:cxn>
                      <a:cxn ang="0">
                        <a:pos x="94" y="119"/>
                      </a:cxn>
                      <a:cxn ang="0">
                        <a:pos x="88" y="95"/>
                      </a:cxn>
                      <a:cxn ang="0">
                        <a:pos x="83" y="77"/>
                      </a:cxn>
                      <a:cxn ang="0">
                        <a:pos x="72" y="54"/>
                      </a:cxn>
                      <a:cxn ang="0">
                        <a:pos x="63" y="33"/>
                      </a:cxn>
                      <a:cxn ang="0">
                        <a:pos x="46" y="10"/>
                      </a:cxn>
                      <a:cxn ang="0">
                        <a:pos x="38" y="0"/>
                      </a:cxn>
                      <a:cxn ang="0">
                        <a:pos x="28" y="8"/>
                      </a:cxn>
                      <a:cxn ang="0">
                        <a:pos x="17" y="17"/>
                      </a:cxn>
                      <a:cxn ang="0">
                        <a:pos x="1" y="30"/>
                      </a:cxn>
                      <a:cxn ang="0">
                        <a:pos x="1" y="35"/>
                      </a:cxn>
                      <a:cxn ang="0">
                        <a:pos x="0" y="43"/>
                      </a:cxn>
                      <a:cxn ang="0">
                        <a:pos x="3" y="56"/>
                      </a:cxn>
                      <a:cxn ang="0">
                        <a:pos x="9" y="75"/>
                      </a:cxn>
                      <a:cxn ang="0">
                        <a:pos x="26" y="106"/>
                      </a:cxn>
                      <a:cxn ang="0">
                        <a:pos x="31" y="132"/>
                      </a:cxn>
                      <a:cxn ang="0">
                        <a:pos x="33" y="153"/>
                      </a:cxn>
                      <a:cxn ang="0">
                        <a:pos x="35" y="167"/>
                      </a:cxn>
                      <a:cxn ang="0">
                        <a:pos x="35" y="195"/>
                      </a:cxn>
                      <a:cxn ang="0">
                        <a:pos x="31" y="236"/>
                      </a:cxn>
                      <a:cxn ang="0">
                        <a:pos x="31" y="251"/>
                      </a:cxn>
                      <a:cxn ang="0">
                        <a:pos x="36" y="253"/>
                      </a:cxn>
                      <a:cxn ang="0">
                        <a:pos x="52" y="255"/>
                      </a:cxn>
                      <a:cxn ang="0">
                        <a:pos x="61" y="251"/>
                      </a:cxn>
                      <a:cxn ang="0">
                        <a:pos x="74" y="247"/>
                      </a:cxn>
                    </a:cxnLst>
                    <a:rect l="0" t="0" r="r" b="b"/>
                    <a:pathLst>
                      <a:path w="106" h="256">
                        <a:moveTo>
                          <a:pt x="74" y="247"/>
                        </a:moveTo>
                        <a:lnTo>
                          <a:pt x="90" y="236"/>
                        </a:lnTo>
                        <a:lnTo>
                          <a:pt x="98" y="212"/>
                        </a:lnTo>
                        <a:lnTo>
                          <a:pt x="104" y="190"/>
                        </a:lnTo>
                        <a:lnTo>
                          <a:pt x="105" y="165"/>
                        </a:lnTo>
                        <a:lnTo>
                          <a:pt x="100" y="140"/>
                        </a:lnTo>
                        <a:lnTo>
                          <a:pt x="94" y="119"/>
                        </a:lnTo>
                        <a:lnTo>
                          <a:pt x="88" y="95"/>
                        </a:lnTo>
                        <a:lnTo>
                          <a:pt x="83" y="77"/>
                        </a:lnTo>
                        <a:lnTo>
                          <a:pt x="72" y="54"/>
                        </a:lnTo>
                        <a:lnTo>
                          <a:pt x="63" y="33"/>
                        </a:lnTo>
                        <a:lnTo>
                          <a:pt x="46" y="10"/>
                        </a:lnTo>
                        <a:lnTo>
                          <a:pt x="38" y="0"/>
                        </a:lnTo>
                        <a:lnTo>
                          <a:pt x="28" y="8"/>
                        </a:lnTo>
                        <a:lnTo>
                          <a:pt x="17" y="17"/>
                        </a:lnTo>
                        <a:lnTo>
                          <a:pt x="1" y="30"/>
                        </a:lnTo>
                        <a:lnTo>
                          <a:pt x="1" y="35"/>
                        </a:lnTo>
                        <a:lnTo>
                          <a:pt x="0" y="43"/>
                        </a:lnTo>
                        <a:lnTo>
                          <a:pt x="3" y="56"/>
                        </a:lnTo>
                        <a:lnTo>
                          <a:pt x="9" y="75"/>
                        </a:lnTo>
                        <a:lnTo>
                          <a:pt x="26" y="106"/>
                        </a:lnTo>
                        <a:lnTo>
                          <a:pt x="31" y="132"/>
                        </a:lnTo>
                        <a:lnTo>
                          <a:pt x="33" y="153"/>
                        </a:lnTo>
                        <a:lnTo>
                          <a:pt x="35" y="167"/>
                        </a:lnTo>
                        <a:lnTo>
                          <a:pt x="35" y="195"/>
                        </a:lnTo>
                        <a:lnTo>
                          <a:pt x="31" y="236"/>
                        </a:lnTo>
                        <a:lnTo>
                          <a:pt x="31" y="251"/>
                        </a:lnTo>
                        <a:lnTo>
                          <a:pt x="36" y="253"/>
                        </a:lnTo>
                        <a:lnTo>
                          <a:pt x="52" y="255"/>
                        </a:lnTo>
                        <a:lnTo>
                          <a:pt x="61" y="251"/>
                        </a:lnTo>
                        <a:lnTo>
                          <a:pt x="74" y="247"/>
                        </a:lnTo>
                      </a:path>
                    </a:pathLst>
                  </a:custGeom>
                  <a:solidFill>
                    <a:srgbClr val="000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52" name="Freeform 52"/>
                  <p:cNvSpPr>
                    <a:spLocks/>
                  </p:cNvSpPr>
                  <p:nvPr/>
                </p:nvSpPr>
                <p:spPr bwMode="auto">
                  <a:xfrm>
                    <a:off x="2722" y="1117"/>
                    <a:ext cx="78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1" y="33"/>
                      </a:cxn>
                      <a:cxn ang="0">
                        <a:pos x="28" y="30"/>
                      </a:cxn>
                      <a:cxn ang="0">
                        <a:pos x="17" y="46"/>
                      </a:cxn>
                      <a:cxn ang="0">
                        <a:pos x="28" y="59"/>
                      </a:cxn>
                      <a:cxn ang="0">
                        <a:pos x="41" y="80"/>
                      </a:cxn>
                      <a:cxn ang="0">
                        <a:pos x="56" y="102"/>
                      </a:cxn>
                      <a:cxn ang="0">
                        <a:pos x="67" y="124"/>
                      </a:cxn>
                      <a:cxn ang="0">
                        <a:pos x="77" y="143"/>
                      </a:cxn>
                    </a:cxnLst>
                    <a:rect l="0" t="0" r="r" b="b"/>
                    <a:pathLst>
                      <a:path w="78" h="144">
                        <a:moveTo>
                          <a:pt x="0" y="0"/>
                        </a:moveTo>
                        <a:lnTo>
                          <a:pt x="11" y="33"/>
                        </a:lnTo>
                        <a:lnTo>
                          <a:pt x="28" y="30"/>
                        </a:lnTo>
                        <a:lnTo>
                          <a:pt x="17" y="46"/>
                        </a:lnTo>
                        <a:lnTo>
                          <a:pt x="28" y="59"/>
                        </a:lnTo>
                        <a:lnTo>
                          <a:pt x="41" y="80"/>
                        </a:lnTo>
                        <a:lnTo>
                          <a:pt x="56" y="102"/>
                        </a:lnTo>
                        <a:lnTo>
                          <a:pt x="67" y="124"/>
                        </a:lnTo>
                        <a:lnTo>
                          <a:pt x="77" y="14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6" name="Group 53"/>
                <p:cNvGrpSpPr>
                  <a:grpSpLocks/>
                </p:cNvGrpSpPr>
                <p:nvPr/>
              </p:nvGrpSpPr>
              <p:grpSpPr bwMode="auto">
                <a:xfrm>
                  <a:off x="2656" y="1134"/>
                  <a:ext cx="131" cy="214"/>
                  <a:chOff x="2656" y="1134"/>
                  <a:chExt cx="131" cy="214"/>
                </a:xfrm>
              </p:grpSpPr>
              <p:sp>
                <p:nvSpPr>
                  <p:cNvPr id="793654" name="Freeform 54"/>
                  <p:cNvSpPr>
                    <a:spLocks/>
                  </p:cNvSpPr>
                  <p:nvPr/>
                </p:nvSpPr>
                <p:spPr bwMode="auto">
                  <a:xfrm>
                    <a:off x="2735" y="1296"/>
                    <a:ext cx="52" cy="52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24" y="7"/>
                      </a:cxn>
                      <a:cxn ang="0">
                        <a:pos x="34" y="7"/>
                      </a:cxn>
                      <a:cxn ang="0">
                        <a:pos x="45" y="9"/>
                      </a:cxn>
                      <a:cxn ang="0">
                        <a:pos x="49" y="13"/>
                      </a:cxn>
                      <a:cxn ang="0">
                        <a:pos x="49" y="17"/>
                      </a:cxn>
                      <a:cxn ang="0">
                        <a:pos x="47" y="22"/>
                      </a:cxn>
                      <a:cxn ang="0">
                        <a:pos x="51" y="28"/>
                      </a:cxn>
                      <a:cxn ang="0">
                        <a:pos x="51" y="34"/>
                      </a:cxn>
                      <a:cxn ang="0">
                        <a:pos x="47" y="37"/>
                      </a:cxn>
                      <a:cxn ang="0">
                        <a:pos x="43" y="43"/>
                      </a:cxn>
                      <a:cxn ang="0">
                        <a:pos x="36" y="45"/>
                      </a:cxn>
                      <a:cxn ang="0">
                        <a:pos x="32" y="51"/>
                      </a:cxn>
                      <a:cxn ang="0">
                        <a:pos x="22" y="51"/>
                      </a:cxn>
                      <a:cxn ang="0">
                        <a:pos x="18" y="47"/>
                      </a:cxn>
                      <a:cxn ang="0">
                        <a:pos x="14" y="41"/>
                      </a:cxn>
                      <a:cxn ang="0">
                        <a:pos x="10" y="30"/>
                      </a:cxn>
                      <a:cxn ang="0">
                        <a:pos x="0" y="20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52" h="52">
                        <a:moveTo>
                          <a:pt x="14" y="0"/>
                        </a:moveTo>
                        <a:lnTo>
                          <a:pt x="24" y="7"/>
                        </a:lnTo>
                        <a:lnTo>
                          <a:pt x="34" y="7"/>
                        </a:lnTo>
                        <a:lnTo>
                          <a:pt x="45" y="9"/>
                        </a:lnTo>
                        <a:lnTo>
                          <a:pt x="49" y="13"/>
                        </a:lnTo>
                        <a:lnTo>
                          <a:pt x="49" y="17"/>
                        </a:lnTo>
                        <a:lnTo>
                          <a:pt x="47" y="22"/>
                        </a:lnTo>
                        <a:lnTo>
                          <a:pt x="51" y="28"/>
                        </a:lnTo>
                        <a:lnTo>
                          <a:pt x="51" y="34"/>
                        </a:lnTo>
                        <a:lnTo>
                          <a:pt x="47" y="37"/>
                        </a:lnTo>
                        <a:lnTo>
                          <a:pt x="43" y="43"/>
                        </a:lnTo>
                        <a:lnTo>
                          <a:pt x="36" y="45"/>
                        </a:lnTo>
                        <a:lnTo>
                          <a:pt x="32" y="51"/>
                        </a:lnTo>
                        <a:lnTo>
                          <a:pt x="22" y="51"/>
                        </a:lnTo>
                        <a:lnTo>
                          <a:pt x="18" y="47"/>
                        </a:lnTo>
                        <a:lnTo>
                          <a:pt x="14" y="41"/>
                        </a:lnTo>
                        <a:lnTo>
                          <a:pt x="10" y="30"/>
                        </a:lnTo>
                        <a:lnTo>
                          <a:pt x="0" y="2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55" name="Freeform 55"/>
                  <p:cNvSpPr>
                    <a:spLocks/>
                  </p:cNvSpPr>
                  <p:nvPr/>
                </p:nvSpPr>
                <p:spPr bwMode="auto">
                  <a:xfrm>
                    <a:off x="2728" y="1295"/>
                    <a:ext cx="31" cy="31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30" y="5"/>
                      </a:cxn>
                      <a:cxn ang="0">
                        <a:pos x="26" y="12"/>
                      </a:cxn>
                      <a:cxn ang="0">
                        <a:pos x="18" y="21"/>
                      </a:cxn>
                      <a:cxn ang="0">
                        <a:pos x="8" y="30"/>
                      </a:cxn>
                      <a:cxn ang="0">
                        <a:pos x="0" y="2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1" h="31">
                        <a:moveTo>
                          <a:pt x="22" y="0"/>
                        </a:moveTo>
                        <a:lnTo>
                          <a:pt x="30" y="5"/>
                        </a:lnTo>
                        <a:lnTo>
                          <a:pt x="26" y="12"/>
                        </a:lnTo>
                        <a:lnTo>
                          <a:pt x="18" y="21"/>
                        </a:lnTo>
                        <a:lnTo>
                          <a:pt x="8" y="30"/>
                        </a:lnTo>
                        <a:lnTo>
                          <a:pt x="0" y="21"/>
                        </a:lnTo>
                        <a:lnTo>
                          <a:pt x="22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56" name="Freeform 56"/>
                  <p:cNvSpPr>
                    <a:spLocks/>
                  </p:cNvSpPr>
                  <p:nvPr/>
                </p:nvSpPr>
                <p:spPr bwMode="auto">
                  <a:xfrm>
                    <a:off x="2656" y="1134"/>
                    <a:ext cx="104" cy="194"/>
                  </a:xfrm>
                  <a:custGeom>
                    <a:avLst/>
                    <a:gdLst/>
                    <a:ahLst/>
                    <a:cxnLst>
                      <a:cxn ang="0">
                        <a:pos x="30" y="15"/>
                      </a:cxn>
                      <a:cxn ang="0">
                        <a:pos x="24" y="27"/>
                      </a:cxn>
                      <a:cxn ang="0">
                        <a:pos x="13" y="46"/>
                      </a:cxn>
                      <a:cxn ang="0">
                        <a:pos x="9" y="59"/>
                      </a:cxn>
                      <a:cxn ang="0">
                        <a:pos x="4" y="75"/>
                      </a:cxn>
                      <a:cxn ang="0">
                        <a:pos x="0" y="103"/>
                      </a:cxn>
                      <a:cxn ang="0">
                        <a:pos x="0" y="117"/>
                      </a:cxn>
                      <a:cxn ang="0">
                        <a:pos x="2" y="121"/>
                      </a:cxn>
                      <a:cxn ang="0">
                        <a:pos x="13" y="134"/>
                      </a:cxn>
                      <a:cxn ang="0">
                        <a:pos x="24" y="147"/>
                      </a:cxn>
                      <a:cxn ang="0">
                        <a:pos x="38" y="160"/>
                      </a:cxn>
                      <a:cxn ang="0">
                        <a:pos x="73" y="193"/>
                      </a:cxn>
                      <a:cxn ang="0">
                        <a:pos x="90" y="173"/>
                      </a:cxn>
                      <a:cxn ang="0">
                        <a:pos x="103" y="156"/>
                      </a:cxn>
                      <a:cxn ang="0">
                        <a:pos x="69" y="127"/>
                      </a:cxn>
                      <a:cxn ang="0">
                        <a:pos x="58" y="119"/>
                      </a:cxn>
                      <a:cxn ang="0">
                        <a:pos x="51" y="112"/>
                      </a:cxn>
                      <a:cxn ang="0">
                        <a:pos x="45" y="108"/>
                      </a:cxn>
                      <a:cxn ang="0">
                        <a:pos x="54" y="85"/>
                      </a:cxn>
                      <a:cxn ang="0">
                        <a:pos x="58" y="66"/>
                      </a:cxn>
                      <a:cxn ang="0">
                        <a:pos x="62" y="59"/>
                      </a:cxn>
                      <a:cxn ang="0">
                        <a:pos x="65" y="50"/>
                      </a:cxn>
                      <a:cxn ang="0">
                        <a:pos x="65" y="38"/>
                      </a:cxn>
                      <a:cxn ang="0">
                        <a:pos x="65" y="27"/>
                      </a:cxn>
                      <a:cxn ang="0">
                        <a:pos x="65" y="20"/>
                      </a:cxn>
                      <a:cxn ang="0">
                        <a:pos x="65" y="13"/>
                      </a:cxn>
                      <a:cxn ang="0">
                        <a:pos x="60" y="5"/>
                      </a:cxn>
                      <a:cxn ang="0">
                        <a:pos x="52" y="2"/>
                      </a:cxn>
                      <a:cxn ang="0">
                        <a:pos x="49" y="0"/>
                      </a:cxn>
                      <a:cxn ang="0">
                        <a:pos x="40" y="5"/>
                      </a:cxn>
                      <a:cxn ang="0">
                        <a:pos x="30" y="15"/>
                      </a:cxn>
                    </a:cxnLst>
                    <a:rect l="0" t="0" r="r" b="b"/>
                    <a:pathLst>
                      <a:path w="104" h="194">
                        <a:moveTo>
                          <a:pt x="30" y="15"/>
                        </a:moveTo>
                        <a:lnTo>
                          <a:pt x="24" y="27"/>
                        </a:lnTo>
                        <a:lnTo>
                          <a:pt x="13" y="46"/>
                        </a:lnTo>
                        <a:lnTo>
                          <a:pt x="9" y="59"/>
                        </a:lnTo>
                        <a:lnTo>
                          <a:pt x="4" y="75"/>
                        </a:lnTo>
                        <a:lnTo>
                          <a:pt x="0" y="103"/>
                        </a:lnTo>
                        <a:lnTo>
                          <a:pt x="0" y="117"/>
                        </a:lnTo>
                        <a:lnTo>
                          <a:pt x="2" y="121"/>
                        </a:lnTo>
                        <a:lnTo>
                          <a:pt x="13" y="134"/>
                        </a:lnTo>
                        <a:lnTo>
                          <a:pt x="24" y="147"/>
                        </a:lnTo>
                        <a:lnTo>
                          <a:pt x="38" y="160"/>
                        </a:lnTo>
                        <a:lnTo>
                          <a:pt x="73" y="193"/>
                        </a:lnTo>
                        <a:lnTo>
                          <a:pt x="90" y="173"/>
                        </a:lnTo>
                        <a:lnTo>
                          <a:pt x="103" y="156"/>
                        </a:lnTo>
                        <a:lnTo>
                          <a:pt x="69" y="127"/>
                        </a:lnTo>
                        <a:lnTo>
                          <a:pt x="58" y="119"/>
                        </a:lnTo>
                        <a:lnTo>
                          <a:pt x="51" y="112"/>
                        </a:lnTo>
                        <a:lnTo>
                          <a:pt x="45" y="108"/>
                        </a:lnTo>
                        <a:lnTo>
                          <a:pt x="54" y="85"/>
                        </a:lnTo>
                        <a:lnTo>
                          <a:pt x="58" y="66"/>
                        </a:lnTo>
                        <a:lnTo>
                          <a:pt x="62" y="59"/>
                        </a:lnTo>
                        <a:lnTo>
                          <a:pt x="65" y="50"/>
                        </a:lnTo>
                        <a:lnTo>
                          <a:pt x="65" y="38"/>
                        </a:lnTo>
                        <a:lnTo>
                          <a:pt x="65" y="27"/>
                        </a:lnTo>
                        <a:lnTo>
                          <a:pt x="65" y="20"/>
                        </a:lnTo>
                        <a:lnTo>
                          <a:pt x="65" y="13"/>
                        </a:lnTo>
                        <a:lnTo>
                          <a:pt x="60" y="5"/>
                        </a:lnTo>
                        <a:lnTo>
                          <a:pt x="52" y="2"/>
                        </a:lnTo>
                        <a:lnTo>
                          <a:pt x="49" y="0"/>
                        </a:lnTo>
                        <a:lnTo>
                          <a:pt x="40" y="5"/>
                        </a:lnTo>
                        <a:lnTo>
                          <a:pt x="30" y="15"/>
                        </a:lnTo>
                      </a:path>
                    </a:pathLst>
                  </a:custGeom>
                  <a:solidFill>
                    <a:srgbClr val="000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17" name="Group 57"/>
              <p:cNvGrpSpPr>
                <a:grpSpLocks/>
              </p:cNvGrpSpPr>
              <p:nvPr/>
            </p:nvGrpSpPr>
            <p:grpSpPr bwMode="auto">
              <a:xfrm>
                <a:off x="2689" y="1000"/>
                <a:ext cx="83" cy="108"/>
                <a:chOff x="2689" y="1000"/>
                <a:chExt cx="83" cy="108"/>
              </a:xfrm>
            </p:grpSpPr>
            <p:grpSp>
              <p:nvGrpSpPr>
                <p:cNvPr id="18" name="Group 58"/>
                <p:cNvGrpSpPr>
                  <a:grpSpLocks/>
                </p:cNvGrpSpPr>
                <p:nvPr/>
              </p:nvGrpSpPr>
              <p:grpSpPr bwMode="auto">
                <a:xfrm>
                  <a:off x="2697" y="1033"/>
                  <a:ext cx="72" cy="50"/>
                  <a:chOff x="2697" y="1033"/>
                  <a:chExt cx="72" cy="50"/>
                </a:xfrm>
              </p:grpSpPr>
              <p:sp>
                <p:nvSpPr>
                  <p:cNvPr id="793659" name="Freeform 59"/>
                  <p:cNvSpPr>
                    <a:spLocks/>
                  </p:cNvSpPr>
                  <p:nvPr/>
                </p:nvSpPr>
                <p:spPr bwMode="auto">
                  <a:xfrm>
                    <a:off x="2759" y="1033"/>
                    <a:ext cx="10" cy="2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2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7" y="6"/>
                      </a:cxn>
                      <a:cxn ang="0">
                        <a:pos x="9" y="11"/>
                      </a:cxn>
                      <a:cxn ang="0">
                        <a:pos x="9" y="19"/>
                      </a:cxn>
                      <a:cxn ang="0">
                        <a:pos x="9" y="25"/>
                      </a:cxn>
                      <a:cxn ang="0">
                        <a:pos x="7" y="25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" h="26">
                        <a:moveTo>
                          <a:pt x="0" y="4"/>
                        </a:move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7" y="6"/>
                        </a:lnTo>
                        <a:lnTo>
                          <a:pt x="9" y="11"/>
                        </a:lnTo>
                        <a:lnTo>
                          <a:pt x="9" y="19"/>
                        </a:lnTo>
                        <a:lnTo>
                          <a:pt x="9" y="25"/>
                        </a:lnTo>
                        <a:lnTo>
                          <a:pt x="7" y="25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60" name="Freeform 60"/>
                  <p:cNvSpPr>
                    <a:spLocks/>
                  </p:cNvSpPr>
                  <p:nvPr/>
                </p:nvSpPr>
                <p:spPr bwMode="auto">
                  <a:xfrm>
                    <a:off x="2697" y="1063"/>
                    <a:ext cx="20" cy="20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4"/>
                      </a:cxn>
                      <a:cxn ang="0">
                        <a:pos x="2" y="7"/>
                      </a:cxn>
                      <a:cxn ang="0">
                        <a:pos x="4" y="10"/>
                      </a:cxn>
                      <a:cxn ang="0">
                        <a:pos x="8" y="12"/>
                      </a:cxn>
                      <a:cxn ang="0">
                        <a:pos x="12" y="17"/>
                      </a:cxn>
                      <a:cxn ang="0">
                        <a:pos x="16" y="19"/>
                      </a:cxn>
                      <a:cxn ang="0">
                        <a:pos x="19" y="15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0" h="20">
                        <a:moveTo>
                          <a:pt x="6" y="0"/>
                        </a:move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2" y="7"/>
                        </a:lnTo>
                        <a:lnTo>
                          <a:pt x="4" y="10"/>
                        </a:lnTo>
                        <a:lnTo>
                          <a:pt x="8" y="12"/>
                        </a:lnTo>
                        <a:lnTo>
                          <a:pt x="12" y="17"/>
                        </a:lnTo>
                        <a:lnTo>
                          <a:pt x="16" y="19"/>
                        </a:lnTo>
                        <a:lnTo>
                          <a:pt x="19" y="15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3661" name="Freeform 61"/>
                <p:cNvSpPr>
                  <a:spLocks/>
                </p:cNvSpPr>
                <p:nvPr/>
              </p:nvSpPr>
              <p:spPr bwMode="auto">
                <a:xfrm>
                  <a:off x="2693" y="1015"/>
                  <a:ext cx="79" cy="93"/>
                </a:xfrm>
                <a:custGeom>
                  <a:avLst/>
                  <a:gdLst/>
                  <a:ahLst/>
                  <a:cxnLst>
                    <a:cxn ang="0">
                      <a:pos x="7" y="13"/>
                    </a:cxn>
                    <a:cxn ang="0">
                      <a:pos x="3" y="18"/>
                    </a:cxn>
                    <a:cxn ang="0">
                      <a:pos x="0" y="24"/>
                    </a:cxn>
                    <a:cxn ang="0">
                      <a:pos x="0" y="33"/>
                    </a:cxn>
                    <a:cxn ang="0">
                      <a:pos x="2" y="38"/>
                    </a:cxn>
                    <a:cxn ang="0">
                      <a:pos x="3" y="44"/>
                    </a:cxn>
                    <a:cxn ang="0">
                      <a:pos x="9" y="49"/>
                    </a:cxn>
                    <a:cxn ang="0">
                      <a:pos x="13" y="54"/>
                    </a:cxn>
                    <a:cxn ang="0">
                      <a:pos x="17" y="63"/>
                    </a:cxn>
                    <a:cxn ang="0">
                      <a:pos x="20" y="73"/>
                    </a:cxn>
                    <a:cxn ang="0">
                      <a:pos x="26" y="79"/>
                    </a:cxn>
                    <a:cxn ang="0">
                      <a:pos x="30" y="83"/>
                    </a:cxn>
                    <a:cxn ang="0">
                      <a:pos x="34" y="87"/>
                    </a:cxn>
                    <a:cxn ang="0">
                      <a:pos x="43" y="91"/>
                    </a:cxn>
                    <a:cxn ang="0">
                      <a:pos x="52" y="92"/>
                    </a:cxn>
                    <a:cxn ang="0">
                      <a:pos x="57" y="92"/>
                    </a:cxn>
                    <a:cxn ang="0">
                      <a:pos x="61" y="91"/>
                    </a:cxn>
                    <a:cxn ang="0">
                      <a:pos x="71" y="89"/>
                    </a:cxn>
                    <a:cxn ang="0">
                      <a:pos x="74" y="85"/>
                    </a:cxn>
                    <a:cxn ang="0">
                      <a:pos x="76" y="79"/>
                    </a:cxn>
                    <a:cxn ang="0">
                      <a:pos x="78" y="71"/>
                    </a:cxn>
                    <a:cxn ang="0">
                      <a:pos x="78" y="63"/>
                    </a:cxn>
                    <a:cxn ang="0">
                      <a:pos x="78" y="56"/>
                    </a:cxn>
                    <a:cxn ang="0">
                      <a:pos x="78" y="49"/>
                    </a:cxn>
                    <a:cxn ang="0">
                      <a:pos x="76" y="44"/>
                    </a:cxn>
                    <a:cxn ang="0">
                      <a:pos x="72" y="33"/>
                    </a:cxn>
                    <a:cxn ang="0">
                      <a:pos x="67" y="28"/>
                    </a:cxn>
                    <a:cxn ang="0">
                      <a:pos x="65" y="18"/>
                    </a:cxn>
                    <a:cxn ang="0">
                      <a:pos x="61" y="9"/>
                    </a:cxn>
                    <a:cxn ang="0">
                      <a:pos x="55" y="6"/>
                    </a:cxn>
                    <a:cxn ang="0">
                      <a:pos x="52" y="2"/>
                    </a:cxn>
                    <a:cxn ang="0">
                      <a:pos x="43" y="0"/>
                    </a:cxn>
                    <a:cxn ang="0">
                      <a:pos x="37" y="0"/>
                    </a:cxn>
                    <a:cxn ang="0">
                      <a:pos x="28" y="0"/>
                    </a:cxn>
                    <a:cxn ang="0">
                      <a:pos x="20" y="4"/>
                    </a:cxn>
                    <a:cxn ang="0">
                      <a:pos x="11" y="9"/>
                    </a:cxn>
                    <a:cxn ang="0">
                      <a:pos x="7" y="13"/>
                    </a:cxn>
                  </a:cxnLst>
                  <a:rect l="0" t="0" r="r" b="b"/>
                  <a:pathLst>
                    <a:path w="79" h="93">
                      <a:moveTo>
                        <a:pt x="7" y="13"/>
                      </a:moveTo>
                      <a:lnTo>
                        <a:pt x="3" y="18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2" y="38"/>
                      </a:lnTo>
                      <a:lnTo>
                        <a:pt x="3" y="44"/>
                      </a:lnTo>
                      <a:lnTo>
                        <a:pt x="9" y="49"/>
                      </a:lnTo>
                      <a:lnTo>
                        <a:pt x="13" y="54"/>
                      </a:lnTo>
                      <a:lnTo>
                        <a:pt x="17" y="63"/>
                      </a:lnTo>
                      <a:lnTo>
                        <a:pt x="20" y="73"/>
                      </a:lnTo>
                      <a:lnTo>
                        <a:pt x="26" y="79"/>
                      </a:lnTo>
                      <a:lnTo>
                        <a:pt x="30" y="83"/>
                      </a:lnTo>
                      <a:lnTo>
                        <a:pt x="34" y="87"/>
                      </a:lnTo>
                      <a:lnTo>
                        <a:pt x="43" y="91"/>
                      </a:lnTo>
                      <a:lnTo>
                        <a:pt x="52" y="92"/>
                      </a:lnTo>
                      <a:lnTo>
                        <a:pt x="57" y="92"/>
                      </a:lnTo>
                      <a:lnTo>
                        <a:pt x="61" y="91"/>
                      </a:lnTo>
                      <a:lnTo>
                        <a:pt x="71" y="89"/>
                      </a:lnTo>
                      <a:lnTo>
                        <a:pt x="74" y="85"/>
                      </a:lnTo>
                      <a:lnTo>
                        <a:pt x="76" y="79"/>
                      </a:lnTo>
                      <a:lnTo>
                        <a:pt x="78" y="71"/>
                      </a:lnTo>
                      <a:lnTo>
                        <a:pt x="78" y="63"/>
                      </a:lnTo>
                      <a:lnTo>
                        <a:pt x="78" y="56"/>
                      </a:lnTo>
                      <a:lnTo>
                        <a:pt x="78" y="49"/>
                      </a:lnTo>
                      <a:lnTo>
                        <a:pt x="76" y="44"/>
                      </a:lnTo>
                      <a:lnTo>
                        <a:pt x="72" y="33"/>
                      </a:lnTo>
                      <a:lnTo>
                        <a:pt x="67" y="28"/>
                      </a:lnTo>
                      <a:lnTo>
                        <a:pt x="65" y="18"/>
                      </a:lnTo>
                      <a:lnTo>
                        <a:pt x="61" y="9"/>
                      </a:lnTo>
                      <a:lnTo>
                        <a:pt x="55" y="6"/>
                      </a:lnTo>
                      <a:lnTo>
                        <a:pt x="52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20" y="4"/>
                      </a:lnTo>
                      <a:lnTo>
                        <a:pt x="11" y="9"/>
                      </a:lnTo>
                      <a:lnTo>
                        <a:pt x="7" y="13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19" name="Group 62"/>
                <p:cNvGrpSpPr>
                  <a:grpSpLocks/>
                </p:cNvGrpSpPr>
                <p:nvPr/>
              </p:nvGrpSpPr>
              <p:grpSpPr bwMode="auto">
                <a:xfrm>
                  <a:off x="2701" y="1033"/>
                  <a:ext cx="61" cy="37"/>
                  <a:chOff x="2701" y="1033"/>
                  <a:chExt cx="61" cy="37"/>
                </a:xfrm>
              </p:grpSpPr>
              <p:sp>
                <p:nvSpPr>
                  <p:cNvPr id="793663" name="Freeform 63"/>
                  <p:cNvSpPr>
                    <a:spLocks/>
                  </p:cNvSpPr>
                  <p:nvPr/>
                </p:nvSpPr>
                <p:spPr bwMode="auto">
                  <a:xfrm>
                    <a:off x="2731" y="1048"/>
                    <a:ext cx="3" cy="6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3"/>
                      </a:cxn>
                      <a:cxn ang="0">
                        <a:pos x="1" y="3"/>
                      </a:cxn>
                      <a:cxn ang="0">
                        <a:pos x="0" y="5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" h="6">
                        <a:moveTo>
                          <a:pt x="0" y="3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64" name="Freeform 64"/>
                  <p:cNvSpPr>
                    <a:spLocks/>
                  </p:cNvSpPr>
                  <p:nvPr/>
                </p:nvSpPr>
                <p:spPr bwMode="auto">
                  <a:xfrm>
                    <a:off x="2701" y="1063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7" y="2"/>
                      </a:cxn>
                      <a:cxn ang="0">
                        <a:pos x="1" y="6"/>
                      </a:cxn>
                      <a:cxn ang="0">
                        <a:pos x="0" y="4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8" h="7">
                        <a:moveTo>
                          <a:pt x="6" y="0"/>
                        </a:moveTo>
                        <a:lnTo>
                          <a:pt x="7" y="2"/>
                        </a:lnTo>
                        <a:lnTo>
                          <a:pt x="1" y="6"/>
                        </a:lnTo>
                        <a:lnTo>
                          <a:pt x="0" y="4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65" name="Freeform 65"/>
                  <p:cNvSpPr>
                    <a:spLocks/>
                  </p:cNvSpPr>
                  <p:nvPr/>
                </p:nvSpPr>
                <p:spPr bwMode="auto">
                  <a:xfrm>
                    <a:off x="2755" y="1033"/>
                    <a:ext cx="7" cy="6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5"/>
                      </a:cxn>
                      <a:cxn ang="0">
                        <a:pos x="6" y="2"/>
                      </a:cxn>
                      <a:cxn ang="0">
                        <a:pos x="6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7" h="6">
                        <a:moveTo>
                          <a:pt x="0" y="2"/>
                        </a:moveTo>
                        <a:lnTo>
                          <a:pt x="2" y="5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20" name="Group 66"/>
                <p:cNvGrpSpPr>
                  <a:grpSpLocks/>
                </p:cNvGrpSpPr>
                <p:nvPr/>
              </p:nvGrpSpPr>
              <p:grpSpPr bwMode="auto">
                <a:xfrm>
                  <a:off x="2706" y="1035"/>
                  <a:ext cx="54" cy="39"/>
                  <a:chOff x="2706" y="1035"/>
                  <a:chExt cx="54" cy="39"/>
                </a:xfrm>
              </p:grpSpPr>
              <p:sp>
                <p:nvSpPr>
                  <p:cNvPr id="793667" name="Freeform 67"/>
                  <p:cNvSpPr>
                    <a:spLocks/>
                  </p:cNvSpPr>
                  <p:nvPr/>
                </p:nvSpPr>
                <p:spPr bwMode="auto">
                  <a:xfrm>
                    <a:off x="2706" y="1048"/>
                    <a:ext cx="28" cy="2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2" y="0"/>
                      </a:cxn>
                      <a:cxn ang="0">
                        <a:pos x="25" y="6"/>
                      </a:cxn>
                      <a:cxn ang="0">
                        <a:pos x="27" y="11"/>
                      </a:cxn>
                      <a:cxn ang="0">
                        <a:pos x="27" y="15"/>
                      </a:cxn>
                      <a:cxn ang="0">
                        <a:pos x="25" y="19"/>
                      </a:cxn>
                      <a:cxn ang="0">
                        <a:pos x="22" y="21"/>
                      </a:cxn>
                      <a:cxn ang="0">
                        <a:pos x="18" y="23"/>
                      </a:cxn>
                      <a:cxn ang="0">
                        <a:pos x="14" y="25"/>
                      </a:cxn>
                      <a:cxn ang="0">
                        <a:pos x="11" y="25"/>
                      </a:cxn>
                      <a:cxn ang="0">
                        <a:pos x="7" y="23"/>
                      </a:cxn>
                      <a:cxn ang="0">
                        <a:pos x="5" y="23"/>
                      </a:cxn>
                      <a:cxn ang="0">
                        <a:pos x="4" y="21"/>
                      </a:cxn>
                      <a:cxn ang="0">
                        <a:pos x="4" y="19"/>
                      </a:cxn>
                      <a:cxn ang="0">
                        <a:pos x="2" y="15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28" h="26">
                        <a:moveTo>
                          <a:pt x="0" y="13"/>
                        </a:moveTo>
                        <a:lnTo>
                          <a:pt x="22" y="0"/>
                        </a:lnTo>
                        <a:lnTo>
                          <a:pt x="25" y="6"/>
                        </a:lnTo>
                        <a:lnTo>
                          <a:pt x="27" y="11"/>
                        </a:lnTo>
                        <a:lnTo>
                          <a:pt x="27" y="15"/>
                        </a:lnTo>
                        <a:lnTo>
                          <a:pt x="25" y="19"/>
                        </a:lnTo>
                        <a:lnTo>
                          <a:pt x="22" y="21"/>
                        </a:lnTo>
                        <a:lnTo>
                          <a:pt x="18" y="23"/>
                        </a:lnTo>
                        <a:lnTo>
                          <a:pt x="14" y="25"/>
                        </a:lnTo>
                        <a:lnTo>
                          <a:pt x="11" y="25"/>
                        </a:lnTo>
                        <a:lnTo>
                          <a:pt x="7" y="23"/>
                        </a:lnTo>
                        <a:lnTo>
                          <a:pt x="5" y="23"/>
                        </a:lnTo>
                        <a:lnTo>
                          <a:pt x="4" y="21"/>
                        </a:lnTo>
                        <a:lnTo>
                          <a:pt x="4" y="19"/>
                        </a:lnTo>
                        <a:lnTo>
                          <a:pt x="2" y="15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8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68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1058"/>
                    <a:ext cx="2" cy="3"/>
                  </a:xfrm>
                  <a:prstGeom prst="ellipse">
                    <a:avLst/>
                  </a:prstGeom>
                  <a:solidFill>
                    <a:srgbClr val="00A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69" name="Freeform 69"/>
                  <p:cNvSpPr>
                    <a:spLocks/>
                  </p:cNvSpPr>
                  <p:nvPr/>
                </p:nvSpPr>
                <p:spPr bwMode="auto">
                  <a:xfrm>
                    <a:off x="2732" y="1035"/>
                    <a:ext cx="28" cy="24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3" y="0"/>
                      </a:cxn>
                      <a:cxn ang="0">
                        <a:pos x="25" y="6"/>
                      </a:cxn>
                      <a:cxn ang="0">
                        <a:pos x="27" y="11"/>
                      </a:cxn>
                      <a:cxn ang="0">
                        <a:pos x="27" y="15"/>
                      </a:cxn>
                      <a:cxn ang="0">
                        <a:pos x="25" y="17"/>
                      </a:cxn>
                      <a:cxn ang="0">
                        <a:pos x="21" y="19"/>
                      </a:cxn>
                      <a:cxn ang="0">
                        <a:pos x="17" y="21"/>
                      </a:cxn>
                      <a:cxn ang="0">
                        <a:pos x="16" y="23"/>
                      </a:cxn>
                      <a:cxn ang="0">
                        <a:pos x="12" y="23"/>
                      </a:cxn>
                      <a:cxn ang="0">
                        <a:pos x="10" y="23"/>
                      </a:cxn>
                      <a:cxn ang="0">
                        <a:pos x="6" y="21"/>
                      </a:cxn>
                      <a:cxn ang="0">
                        <a:pos x="6" y="19"/>
                      </a:cxn>
                      <a:cxn ang="0">
                        <a:pos x="4" y="17"/>
                      </a:cxn>
                      <a:cxn ang="0">
                        <a:pos x="2" y="13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28" h="24">
                        <a:moveTo>
                          <a:pt x="0" y="11"/>
                        </a:moveTo>
                        <a:lnTo>
                          <a:pt x="23" y="0"/>
                        </a:lnTo>
                        <a:lnTo>
                          <a:pt x="25" y="6"/>
                        </a:lnTo>
                        <a:lnTo>
                          <a:pt x="27" y="11"/>
                        </a:lnTo>
                        <a:lnTo>
                          <a:pt x="27" y="15"/>
                        </a:lnTo>
                        <a:lnTo>
                          <a:pt x="25" y="17"/>
                        </a:lnTo>
                        <a:lnTo>
                          <a:pt x="21" y="19"/>
                        </a:lnTo>
                        <a:lnTo>
                          <a:pt x="17" y="21"/>
                        </a:lnTo>
                        <a:lnTo>
                          <a:pt x="16" y="23"/>
                        </a:lnTo>
                        <a:lnTo>
                          <a:pt x="12" y="23"/>
                        </a:lnTo>
                        <a:lnTo>
                          <a:pt x="10" y="23"/>
                        </a:lnTo>
                        <a:lnTo>
                          <a:pt x="6" y="21"/>
                        </a:lnTo>
                        <a:lnTo>
                          <a:pt x="6" y="19"/>
                        </a:lnTo>
                        <a:lnTo>
                          <a:pt x="4" y="17"/>
                        </a:lnTo>
                        <a:lnTo>
                          <a:pt x="2" y="13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8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3670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044"/>
                    <a:ext cx="1" cy="1"/>
                  </a:xfrm>
                  <a:prstGeom prst="ellipse">
                    <a:avLst/>
                  </a:prstGeom>
                  <a:solidFill>
                    <a:srgbClr val="00A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3671" name="Freeform 71"/>
                <p:cNvSpPr>
                  <a:spLocks/>
                </p:cNvSpPr>
                <p:nvPr/>
              </p:nvSpPr>
              <p:spPr bwMode="auto">
                <a:xfrm>
                  <a:off x="2733" y="1073"/>
                  <a:ext cx="29" cy="2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4" y="10"/>
                    </a:cxn>
                    <a:cxn ang="0">
                      <a:pos x="8" y="10"/>
                    </a:cxn>
                    <a:cxn ang="0">
                      <a:pos x="12" y="9"/>
                    </a:cxn>
                    <a:cxn ang="0">
                      <a:pos x="16" y="7"/>
                    </a:cxn>
                    <a:cxn ang="0">
                      <a:pos x="22" y="5"/>
                    </a:cxn>
                    <a:cxn ang="0">
                      <a:pos x="24" y="3"/>
                    </a:cxn>
                    <a:cxn ang="0">
                      <a:pos x="26" y="0"/>
                    </a:cxn>
                    <a:cxn ang="0">
                      <a:pos x="28" y="5"/>
                    </a:cxn>
                    <a:cxn ang="0">
                      <a:pos x="28" y="7"/>
                    </a:cxn>
                    <a:cxn ang="0">
                      <a:pos x="28" y="12"/>
                    </a:cxn>
                    <a:cxn ang="0">
                      <a:pos x="26" y="14"/>
                    </a:cxn>
                    <a:cxn ang="0">
                      <a:pos x="24" y="17"/>
                    </a:cxn>
                    <a:cxn ang="0">
                      <a:pos x="22" y="19"/>
                    </a:cxn>
                    <a:cxn ang="0">
                      <a:pos x="20" y="19"/>
                    </a:cxn>
                    <a:cxn ang="0">
                      <a:pos x="16" y="19"/>
                    </a:cxn>
                    <a:cxn ang="0">
                      <a:pos x="12" y="19"/>
                    </a:cxn>
                    <a:cxn ang="0">
                      <a:pos x="10" y="19"/>
                    </a:cxn>
                    <a:cxn ang="0">
                      <a:pos x="8" y="17"/>
                    </a:cxn>
                    <a:cxn ang="0">
                      <a:pos x="6" y="16"/>
                    </a:cxn>
                    <a:cxn ang="0">
                      <a:pos x="4" y="12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9" h="20">
                      <a:moveTo>
                        <a:pt x="0" y="10"/>
                      </a:move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12" y="9"/>
                      </a:lnTo>
                      <a:lnTo>
                        <a:pt x="16" y="7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6" y="0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12"/>
                      </a:lnTo>
                      <a:lnTo>
                        <a:pt x="26" y="14"/>
                      </a:lnTo>
                      <a:lnTo>
                        <a:pt x="24" y="17"/>
                      </a:lnTo>
                      <a:lnTo>
                        <a:pt x="22" y="19"/>
                      </a:lnTo>
                      <a:lnTo>
                        <a:pt x="20" y="19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8" y="17"/>
                      </a:lnTo>
                      <a:lnTo>
                        <a:pt x="6" y="16"/>
                      </a:lnTo>
                      <a:lnTo>
                        <a:pt x="4" y="12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72" name="Freeform 72"/>
                <p:cNvSpPr>
                  <a:spLocks/>
                </p:cNvSpPr>
                <p:nvPr/>
              </p:nvSpPr>
              <p:spPr bwMode="auto">
                <a:xfrm>
                  <a:off x="2735" y="1069"/>
                  <a:ext cx="14" cy="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3"/>
                    </a:cxn>
                    <a:cxn ang="0">
                      <a:pos x="6" y="3"/>
                    </a:cxn>
                    <a:cxn ang="0">
                      <a:pos x="8" y="3"/>
                    </a:cxn>
                    <a:cxn ang="0">
                      <a:pos x="12" y="2"/>
                    </a:cxn>
                    <a:cxn ang="0">
                      <a:pos x="12" y="1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4" h="5">
                      <a:moveTo>
                        <a:pt x="0" y="4"/>
                      </a:move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73" name="Freeform 73"/>
                <p:cNvSpPr>
                  <a:spLocks/>
                </p:cNvSpPr>
                <p:nvPr/>
              </p:nvSpPr>
              <p:spPr bwMode="auto">
                <a:xfrm>
                  <a:off x="2689" y="1000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3" y="66"/>
                    </a:cxn>
                    <a:cxn ang="0">
                      <a:pos x="15" y="66"/>
                    </a:cxn>
                    <a:cxn ang="0">
                      <a:pos x="17" y="60"/>
                    </a:cxn>
                    <a:cxn ang="0">
                      <a:pos x="17" y="55"/>
                    </a:cxn>
                    <a:cxn ang="0">
                      <a:pos x="13" y="43"/>
                    </a:cxn>
                    <a:cxn ang="0">
                      <a:pos x="11" y="38"/>
                    </a:cxn>
                    <a:cxn ang="0">
                      <a:pos x="21" y="38"/>
                    </a:cxn>
                    <a:cxn ang="0">
                      <a:pos x="32" y="36"/>
                    </a:cxn>
                    <a:cxn ang="0">
                      <a:pos x="36" y="32"/>
                    </a:cxn>
                    <a:cxn ang="0">
                      <a:pos x="43" y="28"/>
                    </a:cxn>
                    <a:cxn ang="0">
                      <a:pos x="53" y="30"/>
                    </a:cxn>
                    <a:cxn ang="0">
                      <a:pos x="60" y="25"/>
                    </a:cxn>
                    <a:cxn ang="0">
                      <a:pos x="62" y="30"/>
                    </a:cxn>
                    <a:cxn ang="0">
                      <a:pos x="66" y="32"/>
                    </a:cxn>
                    <a:cxn ang="0">
                      <a:pos x="70" y="38"/>
                    </a:cxn>
                    <a:cxn ang="0">
                      <a:pos x="72" y="38"/>
                    </a:cxn>
                    <a:cxn ang="0">
                      <a:pos x="72" y="32"/>
                    </a:cxn>
                    <a:cxn ang="0">
                      <a:pos x="72" y="26"/>
                    </a:cxn>
                    <a:cxn ang="0">
                      <a:pos x="70" y="21"/>
                    </a:cxn>
                    <a:cxn ang="0">
                      <a:pos x="66" y="15"/>
                    </a:cxn>
                    <a:cxn ang="0">
                      <a:pos x="66" y="8"/>
                    </a:cxn>
                    <a:cxn ang="0">
                      <a:pos x="66" y="4"/>
                    </a:cxn>
                    <a:cxn ang="0">
                      <a:pos x="62" y="6"/>
                    </a:cxn>
                    <a:cxn ang="0">
                      <a:pos x="57" y="6"/>
                    </a:cxn>
                    <a:cxn ang="0">
                      <a:pos x="53" y="4"/>
                    </a:cxn>
                    <a:cxn ang="0">
                      <a:pos x="49" y="0"/>
                    </a:cxn>
                    <a:cxn ang="0">
                      <a:pos x="45" y="4"/>
                    </a:cxn>
                    <a:cxn ang="0">
                      <a:pos x="43" y="6"/>
                    </a:cxn>
                    <a:cxn ang="0">
                      <a:pos x="36" y="6"/>
                    </a:cxn>
                    <a:cxn ang="0">
                      <a:pos x="32" y="8"/>
                    </a:cxn>
                    <a:cxn ang="0">
                      <a:pos x="24" y="10"/>
                    </a:cxn>
                    <a:cxn ang="0">
                      <a:pos x="21" y="11"/>
                    </a:cxn>
                    <a:cxn ang="0">
                      <a:pos x="13" y="17"/>
                    </a:cxn>
                    <a:cxn ang="0">
                      <a:pos x="9" y="19"/>
                    </a:cxn>
                    <a:cxn ang="0">
                      <a:pos x="7" y="23"/>
                    </a:cxn>
                    <a:cxn ang="0">
                      <a:pos x="4" y="25"/>
                    </a:cxn>
                    <a:cxn ang="0">
                      <a:pos x="2" y="30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0" y="47"/>
                    </a:cxn>
                    <a:cxn ang="0">
                      <a:pos x="2" y="57"/>
                    </a:cxn>
                    <a:cxn ang="0">
                      <a:pos x="13" y="66"/>
                    </a:cxn>
                  </a:cxnLst>
                  <a:rect l="0" t="0" r="r" b="b"/>
                  <a:pathLst>
                    <a:path w="73" h="67">
                      <a:moveTo>
                        <a:pt x="13" y="66"/>
                      </a:moveTo>
                      <a:lnTo>
                        <a:pt x="15" y="66"/>
                      </a:lnTo>
                      <a:lnTo>
                        <a:pt x="17" y="60"/>
                      </a:lnTo>
                      <a:lnTo>
                        <a:pt x="17" y="55"/>
                      </a:lnTo>
                      <a:lnTo>
                        <a:pt x="13" y="43"/>
                      </a:lnTo>
                      <a:lnTo>
                        <a:pt x="11" y="38"/>
                      </a:lnTo>
                      <a:lnTo>
                        <a:pt x="21" y="38"/>
                      </a:lnTo>
                      <a:lnTo>
                        <a:pt x="32" y="36"/>
                      </a:lnTo>
                      <a:lnTo>
                        <a:pt x="36" y="32"/>
                      </a:lnTo>
                      <a:lnTo>
                        <a:pt x="43" y="28"/>
                      </a:lnTo>
                      <a:lnTo>
                        <a:pt x="53" y="30"/>
                      </a:lnTo>
                      <a:lnTo>
                        <a:pt x="60" y="25"/>
                      </a:lnTo>
                      <a:lnTo>
                        <a:pt x="62" y="30"/>
                      </a:lnTo>
                      <a:lnTo>
                        <a:pt x="66" y="32"/>
                      </a:lnTo>
                      <a:lnTo>
                        <a:pt x="70" y="38"/>
                      </a:lnTo>
                      <a:lnTo>
                        <a:pt x="72" y="38"/>
                      </a:lnTo>
                      <a:lnTo>
                        <a:pt x="72" y="32"/>
                      </a:lnTo>
                      <a:lnTo>
                        <a:pt x="72" y="26"/>
                      </a:lnTo>
                      <a:lnTo>
                        <a:pt x="70" y="21"/>
                      </a:lnTo>
                      <a:lnTo>
                        <a:pt x="66" y="15"/>
                      </a:lnTo>
                      <a:lnTo>
                        <a:pt x="66" y="8"/>
                      </a:lnTo>
                      <a:lnTo>
                        <a:pt x="66" y="4"/>
                      </a:lnTo>
                      <a:lnTo>
                        <a:pt x="62" y="6"/>
                      </a:lnTo>
                      <a:lnTo>
                        <a:pt x="57" y="6"/>
                      </a:lnTo>
                      <a:lnTo>
                        <a:pt x="53" y="4"/>
                      </a:lnTo>
                      <a:lnTo>
                        <a:pt x="49" y="0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32" y="8"/>
                      </a:lnTo>
                      <a:lnTo>
                        <a:pt x="24" y="10"/>
                      </a:lnTo>
                      <a:lnTo>
                        <a:pt x="21" y="11"/>
                      </a:lnTo>
                      <a:lnTo>
                        <a:pt x="13" y="17"/>
                      </a:lnTo>
                      <a:lnTo>
                        <a:pt x="9" y="19"/>
                      </a:lnTo>
                      <a:lnTo>
                        <a:pt x="7" y="23"/>
                      </a:lnTo>
                      <a:lnTo>
                        <a:pt x="4" y="25"/>
                      </a:lnTo>
                      <a:lnTo>
                        <a:pt x="2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7"/>
                      </a:lnTo>
                      <a:lnTo>
                        <a:pt x="2" y="57"/>
                      </a:lnTo>
                      <a:lnTo>
                        <a:pt x="13" y="66"/>
                      </a:lnTo>
                    </a:path>
                  </a:pathLst>
                </a:custGeom>
                <a:solidFill>
                  <a:srgbClr val="C06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3674" name="Freeform 74"/>
              <p:cNvSpPr>
                <a:spLocks/>
              </p:cNvSpPr>
              <p:nvPr/>
            </p:nvSpPr>
            <p:spPr bwMode="auto">
              <a:xfrm>
                <a:off x="2758" y="1113"/>
                <a:ext cx="72" cy="179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8" y="0"/>
                  </a:cxn>
                  <a:cxn ang="0">
                    <a:pos x="19" y="7"/>
                  </a:cxn>
                  <a:cxn ang="0">
                    <a:pos x="19" y="16"/>
                  </a:cxn>
                  <a:cxn ang="0">
                    <a:pos x="26" y="28"/>
                  </a:cxn>
                  <a:cxn ang="0">
                    <a:pos x="34" y="37"/>
                  </a:cxn>
                  <a:cxn ang="0">
                    <a:pos x="43" y="52"/>
                  </a:cxn>
                  <a:cxn ang="0">
                    <a:pos x="48" y="65"/>
                  </a:cxn>
                  <a:cxn ang="0">
                    <a:pos x="56" y="83"/>
                  </a:cxn>
                  <a:cxn ang="0">
                    <a:pos x="62" y="100"/>
                  </a:cxn>
                  <a:cxn ang="0">
                    <a:pos x="67" y="134"/>
                  </a:cxn>
                  <a:cxn ang="0">
                    <a:pos x="71" y="154"/>
                  </a:cxn>
                  <a:cxn ang="0">
                    <a:pos x="62" y="178"/>
                  </a:cxn>
                  <a:cxn ang="0">
                    <a:pos x="45" y="158"/>
                  </a:cxn>
                  <a:cxn ang="0">
                    <a:pos x="39" y="124"/>
                  </a:cxn>
                  <a:cxn ang="0">
                    <a:pos x="36" y="106"/>
                  </a:cxn>
                  <a:cxn ang="0">
                    <a:pos x="30" y="85"/>
                  </a:cxn>
                  <a:cxn ang="0">
                    <a:pos x="25" y="72"/>
                  </a:cxn>
                  <a:cxn ang="0">
                    <a:pos x="17" y="52"/>
                  </a:cxn>
                  <a:cxn ang="0">
                    <a:pos x="11" y="37"/>
                  </a:cxn>
                  <a:cxn ang="0">
                    <a:pos x="8" y="20"/>
                  </a:cxn>
                  <a:cxn ang="0">
                    <a:pos x="0" y="16"/>
                  </a:cxn>
                  <a:cxn ang="0">
                    <a:pos x="4" y="1"/>
                  </a:cxn>
                </a:cxnLst>
                <a:rect l="0" t="0" r="r" b="b"/>
                <a:pathLst>
                  <a:path w="72" h="179">
                    <a:moveTo>
                      <a:pt x="4" y="1"/>
                    </a:moveTo>
                    <a:lnTo>
                      <a:pt x="8" y="0"/>
                    </a:lnTo>
                    <a:lnTo>
                      <a:pt x="19" y="7"/>
                    </a:lnTo>
                    <a:lnTo>
                      <a:pt x="19" y="16"/>
                    </a:lnTo>
                    <a:lnTo>
                      <a:pt x="26" y="28"/>
                    </a:lnTo>
                    <a:lnTo>
                      <a:pt x="34" y="37"/>
                    </a:lnTo>
                    <a:lnTo>
                      <a:pt x="43" y="52"/>
                    </a:lnTo>
                    <a:lnTo>
                      <a:pt x="48" y="65"/>
                    </a:lnTo>
                    <a:lnTo>
                      <a:pt x="56" y="83"/>
                    </a:lnTo>
                    <a:lnTo>
                      <a:pt x="62" y="100"/>
                    </a:lnTo>
                    <a:lnTo>
                      <a:pt x="67" y="134"/>
                    </a:lnTo>
                    <a:lnTo>
                      <a:pt x="71" y="154"/>
                    </a:lnTo>
                    <a:lnTo>
                      <a:pt x="62" y="178"/>
                    </a:lnTo>
                    <a:lnTo>
                      <a:pt x="45" y="158"/>
                    </a:lnTo>
                    <a:lnTo>
                      <a:pt x="39" y="124"/>
                    </a:lnTo>
                    <a:lnTo>
                      <a:pt x="36" y="106"/>
                    </a:lnTo>
                    <a:lnTo>
                      <a:pt x="30" y="85"/>
                    </a:lnTo>
                    <a:lnTo>
                      <a:pt x="25" y="72"/>
                    </a:lnTo>
                    <a:lnTo>
                      <a:pt x="17" y="52"/>
                    </a:lnTo>
                    <a:lnTo>
                      <a:pt x="11" y="37"/>
                    </a:lnTo>
                    <a:lnTo>
                      <a:pt x="8" y="20"/>
                    </a:lnTo>
                    <a:lnTo>
                      <a:pt x="0" y="16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1" name="Group 75"/>
            <p:cNvGrpSpPr>
              <a:grpSpLocks/>
            </p:cNvGrpSpPr>
            <p:nvPr/>
          </p:nvGrpSpPr>
          <p:grpSpPr bwMode="auto">
            <a:xfrm>
              <a:off x="3898" y="3224"/>
              <a:ext cx="150" cy="130"/>
              <a:chOff x="3663" y="2571"/>
              <a:chExt cx="164" cy="159"/>
            </a:xfrm>
          </p:grpSpPr>
          <p:sp>
            <p:nvSpPr>
              <p:cNvPr id="793676" name="Freeform 76"/>
              <p:cNvSpPr>
                <a:spLocks/>
              </p:cNvSpPr>
              <p:nvPr/>
            </p:nvSpPr>
            <p:spPr bwMode="auto">
              <a:xfrm>
                <a:off x="3663" y="2571"/>
                <a:ext cx="27" cy="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7" y="0"/>
                  </a:cxn>
                  <a:cxn ang="0">
                    <a:pos x="21" y="5"/>
                  </a:cxn>
                  <a:cxn ang="0">
                    <a:pos x="26" y="9"/>
                  </a:cxn>
                  <a:cxn ang="0">
                    <a:pos x="21" y="16"/>
                  </a:cxn>
                  <a:cxn ang="0">
                    <a:pos x="9" y="16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9" y="0"/>
                  </a:cxn>
                </a:cxnLst>
                <a:rect l="0" t="0" r="r" b="b"/>
                <a:pathLst>
                  <a:path w="27" h="17">
                    <a:moveTo>
                      <a:pt x="9" y="0"/>
                    </a:moveTo>
                    <a:lnTo>
                      <a:pt x="17" y="0"/>
                    </a:lnTo>
                    <a:lnTo>
                      <a:pt x="21" y="5"/>
                    </a:lnTo>
                    <a:lnTo>
                      <a:pt x="26" y="9"/>
                    </a:lnTo>
                    <a:lnTo>
                      <a:pt x="21" y="16"/>
                    </a:lnTo>
                    <a:lnTo>
                      <a:pt x="9" y="16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677" name="Freeform 77"/>
              <p:cNvSpPr>
                <a:spLocks/>
              </p:cNvSpPr>
              <p:nvPr/>
            </p:nvSpPr>
            <p:spPr bwMode="auto">
              <a:xfrm>
                <a:off x="3761" y="2643"/>
                <a:ext cx="15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2" y="6"/>
                  </a:cxn>
                  <a:cxn ang="0">
                    <a:pos x="14" y="9"/>
                  </a:cxn>
                  <a:cxn ang="0">
                    <a:pos x="10" y="11"/>
                  </a:cxn>
                  <a:cxn ang="0">
                    <a:pos x="6" y="11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15" h="12">
                    <a:moveTo>
                      <a:pt x="4" y="0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4" y="9"/>
                    </a:lnTo>
                    <a:lnTo>
                      <a:pt x="10" y="11"/>
                    </a:lnTo>
                    <a:lnTo>
                      <a:pt x="6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2" name="Group 78"/>
              <p:cNvGrpSpPr>
                <a:grpSpLocks/>
              </p:cNvGrpSpPr>
              <p:nvPr/>
            </p:nvGrpSpPr>
            <p:grpSpPr bwMode="auto">
              <a:xfrm>
                <a:off x="3694" y="2623"/>
                <a:ext cx="31" cy="26"/>
                <a:chOff x="3694" y="2623"/>
                <a:chExt cx="31" cy="26"/>
              </a:xfrm>
            </p:grpSpPr>
            <p:sp>
              <p:nvSpPr>
                <p:cNvPr id="793679" name="Freeform 79"/>
                <p:cNvSpPr>
                  <a:spLocks/>
                </p:cNvSpPr>
                <p:nvPr/>
              </p:nvSpPr>
              <p:spPr bwMode="auto">
                <a:xfrm>
                  <a:off x="3694" y="2623"/>
                  <a:ext cx="31" cy="26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18" y="0"/>
                    </a:cxn>
                    <a:cxn ang="0">
                      <a:pos x="9" y="2"/>
                    </a:cxn>
                    <a:cxn ang="0">
                      <a:pos x="4" y="7"/>
                    </a:cxn>
                    <a:cxn ang="0">
                      <a:pos x="0" y="15"/>
                    </a:cxn>
                    <a:cxn ang="0">
                      <a:pos x="7" y="23"/>
                    </a:cxn>
                    <a:cxn ang="0">
                      <a:pos x="14" y="25"/>
                    </a:cxn>
                    <a:cxn ang="0">
                      <a:pos x="18" y="23"/>
                    </a:cxn>
                    <a:cxn ang="0">
                      <a:pos x="20" y="25"/>
                    </a:cxn>
                    <a:cxn ang="0">
                      <a:pos x="26" y="25"/>
                    </a:cxn>
                    <a:cxn ang="0">
                      <a:pos x="30" y="20"/>
                    </a:cxn>
                    <a:cxn ang="0">
                      <a:pos x="30" y="12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31" h="26">
                      <a:moveTo>
                        <a:pt x="26" y="2"/>
                      </a:move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7"/>
                      </a:lnTo>
                      <a:lnTo>
                        <a:pt x="0" y="15"/>
                      </a:lnTo>
                      <a:lnTo>
                        <a:pt x="7" y="23"/>
                      </a:lnTo>
                      <a:lnTo>
                        <a:pt x="14" y="25"/>
                      </a:lnTo>
                      <a:lnTo>
                        <a:pt x="18" y="23"/>
                      </a:lnTo>
                      <a:lnTo>
                        <a:pt x="20" y="25"/>
                      </a:lnTo>
                      <a:lnTo>
                        <a:pt x="26" y="25"/>
                      </a:lnTo>
                      <a:lnTo>
                        <a:pt x="30" y="20"/>
                      </a:lnTo>
                      <a:lnTo>
                        <a:pt x="30" y="12"/>
                      </a:lnTo>
                      <a:lnTo>
                        <a:pt x="26" y="2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80" name="Freeform 80"/>
                <p:cNvSpPr>
                  <a:spLocks/>
                </p:cNvSpPr>
                <p:nvPr/>
              </p:nvSpPr>
              <p:spPr bwMode="auto">
                <a:xfrm>
                  <a:off x="3694" y="2631"/>
                  <a:ext cx="31" cy="1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7" y="15"/>
                    </a:cxn>
                    <a:cxn ang="0">
                      <a:pos x="14" y="17"/>
                    </a:cxn>
                    <a:cxn ang="0">
                      <a:pos x="18" y="15"/>
                    </a:cxn>
                    <a:cxn ang="0">
                      <a:pos x="20" y="17"/>
                    </a:cxn>
                    <a:cxn ang="0">
                      <a:pos x="26" y="17"/>
                    </a:cxn>
                    <a:cxn ang="0">
                      <a:pos x="30" y="12"/>
                    </a:cxn>
                    <a:cxn ang="0">
                      <a:pos x="23" y="8"/>
                    </a:cxn>
                    <a:cxn ang="0">
                      <a:pos x="20" y="10"/>
                    </a:cxn>
                    <a:cxn ang="0">
                      <a:pos x="16" y="5"/>
                    </a:cxn>
                    <a:cxn ang="0">
                      <a:pos x="9" y="8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1" h="18">
                      <a:moveTo>
                        <a:pt x="4" y="0"/>
                      </a:moveTo>
                      <a:lnTo>
                        <a:pt x="0" y="8"/>
                      </a:lnTo>
                      <a:lnTo>
                        <a:pt x="7" y="15"/>
                      </a:lnTo>
                      <a:lnTo>
                        <a:pt x="14" y="17"/>
                      </a:lnTo>
                      <a:lnTo>
                        <a:pt x="18" y="15"/>
                      </a:lnTo>
                      <a:lnTo>
                        <a:pt x="20" y="17"/>
                      </a:lnTo>
                      <a:lnTo>
                        <a:pt x="26" y="17"/>
                      </a:lnTo>
                      <a:lnTo>
                        <a:pt x="30" y="12"/>
                      </a:lnTo>
                      <a:lnTo>
                        <a:pt x="23" y="8"/>
                      </a:lnTo>
                      <a:lnTo>
                        <a:pt x="20" y="10"/>
                      </a:lnTo>
                      <a:lnTo>
                        <a:pt x="16" y="5"/>
                      </a:lnTo>
                      <a:lnTo>
                        <a:pt x="9" y="8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3" name="Group 81"/>
              <p:cNvGrpSpPr>
                <a:grpSpLocks/>
              </p:cNvGrpSpPr>
              <p:nvPr/>
            </p:nvGrpSpPr>
            <p:grpSpPr bwMode="auto">
              <a:xfrm>
                <a:off x="3791" y="2706"/>
                <a:ext cx="36" cy="24"/>
                <a:chOff x="3791" y="2706"/>
                <a:chExt cx="36" cy="24"/>
              </a:xfrm>
            </p:grpSpPr>
            <p:sp>
              <p:nvSpPr>
                <p:cNvPr id="793682" name="Freeform 82"/>
                <p:cNvSpPr>
                  <a:spLocks/>
                </p:cNvSpPr>
                <p:nvPr/>
              </p:nvSpPr>
              <p:spPr bwMode="auto">
                <a:xfrm>
                  <a:off x="3791" y="2706"/>
                  <a:ext cx="36" cy="24"/>
                </a:xfrm>
                <a:custGeom>
                  <a:avLst/>
                  <a:gdLst/>
                  <a:ahLst/>
                  <a:cxnLst>
                    <a:cxn ang="0">
                      <a:pos x="26" y="5"/>
                    </a:cxn>
                    <a:cxn ang="0">
                      <a:pos x="19" y="0"/>
                    </a:cxn>
                    <a:cxn ang="0">
                      <a:pos x="12" y="0"/>
                    </a:cxn>
                    <a:cxn ang="0">
                      <a:pos x="4" y="5"/>
                    </a:cxn>
                    <a:cxn ang="0">
                      <a:pos x="0" y="12"/>
                    </a:cxn>
                    <a:cxn ang="0">
                      <a:pos x="0" y="19"/>
                    </a:cxn>
                    <a:cxn ang="0">
                      <a:pos x="7" y="23"/>
                    </a:cxn>
                    <a:cxn ang="0">
                      <a:pos x="16" y="23"/>
                    </a:cxn>
                    <a:cxn ang="0">
                      <a:pos x="19" y="21"/>
                    </a:cxn>
                    <a:cxn ang="0">
                      <a:pos x="28" y="21"/>
                    </a:cxn>
                    <a:cxn ang="0">
                      <a:pos x="33" y="19"/>
                    </a:cxn>
                    <a:cxn ang="0">
                      <a:pos x="35" y="14"/>
                    </a:cxn>
                    <a:cxn ang="0">
                      <a:pos x="33" y="7"/>
                    </a:cxn>
                    <a:cxn ang="0">
                      <a:pos x="26" y="5"/>
                    </a:cxn>
                  </a:cxnLst>
                  <a:rect l="0" t="0" r="r" b="b"/>
                  <a:pathLst>
                    <a:path w="36" h="24">
                      <a:moveTo>
                        <a:pt x="26" y="5"/>
                      </a:move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7" y="23"/>
                      </a:lnTo>
                      <a:lnTo>
                        <a:pt x="16" y="23"/>
                      </a:lnTo>
                      <a:lnTo>
                        <a:pt x="19" y="21"/>
                      </a:lnTo>
                      <a:lnTo>
                        <a:pt x="28" y="21"/>
                      </a:lnTo>
                      <a:lnTo>
                        <a:pt x="33" y="19"/>
                      </a:lnTo>
                      <a:lnTo>
                        <a:pt x="35" y="14"/>
                      </a:lnTo>
                      <a:lnTo>
                        <a:pt x="33" y="7"/>
                      </a:lnTo>
                      <a:lnTo>
                        <a:pt x="26" y="5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83" name="Freeform 83"/>
                <p:cNvSpPr>
                  <a:spLocks/>
                </p:cNvSpPr>
                <p:nvPr/>
              </p:nvSpPr>
              <p:spPr bwMode="auto">
                <a:xfrm>
                  <a:off x="3791" y="2710"/>
                  <a:ext cx="36" cy="20"/>
                </a:xfrm>
                <a:custGeom>
                  <a:avLst/>
                  <a:gdLst/>
                  <a:ahLst/>
                  <a:cxnLst>
                    <a:cxn ang="0">
                      <a:pos x="35" y="9"/>
                    </a:cxn>
                    <a:cxn ang="0">
                      <a:pos x="28" y="12"/>
                    </a:cxn>
                    <a:cxn ang="0">
                      <a:pos x="21" y="9"/>
                    </a:cxn>
                    <a:cxn ang="0">
                      <a:pos x="14" y="9"/>
                    </a:cxn>
                    <a:cxn ang="0">
                      <a:pos x="7" y="5"/>
                    </a:cxn>
                    <a:cxn ang="0">
                      <a:pos x="4" y="0"/>
                    </a:cxn>
                    <a:cxn ang="0">
                      <a:pos x="0" y="7"/>
                    </a:cxn>
                    <a:cxn ang="0">
                      <a:pos x="0" y="14"/>
                    </a:cxn>
                    <a:cxn ang="0">
                      <a:pos x="7" y="19"/>
                    </a:cxn>
                    <a:cxn ang="0">
                      <a:pos x="16" y="19"/>
                    </a:cxn>
                    <a:cxn ang="0">
                      <a:pos x="19" y="17"/>
                    </a:cxn>
                    <a:cxn ang="0">
                      <a:pos x="28" y="17"/>
                    </a:cxn>
                    <a:cxn ang="0">
                      <a:pos x="33" y="14"/>
                    </a:cxn>
                    <a:cxn ang="0">
                      <a:pos x="35" y="9"/>
                    </a:cxn>
                  </a:cxnLst>
                  <a:rect l="0" t="0" r="r" b="b"/>
                  <a:pathLst>
                    <a:path w="36" h="20">
                      <a:moveTo>
                        <a:pt x="35" y="9"/>
                      </a:moveTo>
                      <a:lnTo>
                        <a:pt x="28" y="12"/>
                      </a:lnTo>
                      <a:lnTo>
                        <a:pt x="21" y="9"/>
                      </a:lnTo>
                      <a:lnTo>
                        <a:pt x="14" y="9"/>
                      </a:lnTo>
                      <a:lnTo>
                        <a:pt x="7" y="5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7" y="19"/>
                      </a:lnTo>
                      <a:lnTo>
                        <a:pt x="16" y="19"/>
                      </a:lnTo>
                      <a:lnTo>
                        <a:pt x="19" y="17"/>
                      </a:lnTo>
                      <a:lnTo>
                        <a:pt x="28" y="17"/>
                      </a:lnTo>
                      <a:lnTo>
                        <a:pt x="33" y="14"/>
                      </a:lnTo>
                      <a:lnTo>
                        <a:pt x="35" y="9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24" name="Group 84"/>
            <p:cNvGrpSpPr>
              <a:grpSpLocks/>
            </p:cNvGrpSpPr>
            <p:nvPr/>
          </p:nvGrpSpPr>
          <p:grpSpPr bwMode="auto">
            <a:xfrm>
              <a:off x="2121" y="3589"/>
              <a:ext cx="147" cy="130"/>
              <a:chOff x="1721" y="3019"/>
              <a:chExt cx="161" cy="161"/>
            </a:xfrm>
          </p:grpSpPr>
          <p:sp>
            <p:nvSpPr>
              <p:cNvPr id="793685" name="Freeform 85"/>
              <p:cNvSpPr>
                <a:spLocks/>
              </p:cNvSpPr>
              <p:nvPr/>
            </p:nvSpPr>
            <p:spPr bwMode="auto">
              <a:xfrm>
                <a:off x="1859" y="3019"/>
                <a:ext cx="23" cy="1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5" y="18"/>
                  </a:cxn>
                  <a:cxn ang="0">
                    <a:pos x="14" y="18"/>
                  </a:cxn>
                  <a:cxn ang="0">
                    <a:pos x="22" y="15"/>
                  </a:cxn>
                  <a:cxn ang="0">
                    <a:pos x="22" y="8"/>
                  </a:cxn>
                  <a:cxn ang="0">
                    <a:pos x="14" y="0"/>
                  </a:cxn>
                </a:cxnLst>
                <a:rect l="0" t="0" r="r" b="b"/>
                <a:pathLst>
                  <a:path w="23" h="19">
                    <a:moveTo>
                      <a:pt x="14" y="0"/>
                    </a:moveTo>
                    <a:lnTo>
                      <a:pt x="8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18"/>
                    </a:lnTo>
                    <a:lnTo>
                      <a:pt x="14" y="18"/>
                    </a:lnTo>
                    <a:lnTo>
                      <a:pt x="22" y="15"/>
                    </a:lnTo>
                    <a:lnTo>
                      <a:pt x="22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686" name="Freeform 86"/>
              <p:cNvSpPr>
                <a:spLocks/>
              </p:cNvSpPr>
              <p:nvPr/>
            </p:nvSpPr>
            <p:spPr bwMode="auto">
              <a:xfrm>
                <a:off x="1770" y="3092"/>
                <a:ext cx="18" cy="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5" y="12"/>
                  </a:cxn>
                  <a:cxn ang="0">
                    <a:pos x="10" y="1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</a:cxnLst>
                <a:rect l="0" t="0" r="r" b="b"/>
                <a:pathLst>
                  <a:path w="18" h="13">
                    <a:moveTo>
                      <a:pt x="12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5" y="12"/>
                    </a:lnTo>
                    <a:lnTo>
                      <a:pt x="10" y="12"/>
                    </a:lnTo>
                    <a:lnTo>
                      <a:pt x="15" y="10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oup 87"/>
              <p:cNvGrpSpPr>
                <a:grpSpLocks/>
              </p:cNvGrpSpPr>
              <p:nvPr/>
            </p:nvGrpSpPr>
            <p:grpSpPr bwMode="auto">
              <a:xfrm>
                <a:off x="1824" y="3073"/>
                <a:ext cx="31" cy="24"/>
                <a:chOff x="1824" y="3073"/>
                <a:chExt cx="31" cy="24"/>
              </a:xfrm>
            </p:grpSpPr>
            <p:sp>
              <p:nvSpPr>
                <p:cNvPr id="793688" name="Freeform 88"/>
                <p:cNvSpPr>
                  <a:spLocks/>
                </p:cNvSpPr>
                <p:nvPr/>
              </p:nvSpPr>
              <p:spPr bwMode="auto">
                <a:xfrm>
                  <a:off x="1824" y="3073"/>
                  <a:ext cx="31" cy="24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12" y="0"/>
                    </a:cxn>
                    <a:cxn ang="0">
                      <a:pos x="21" y="2"/>
                    </a:cxn>
                    <a:cxn ang="0">
                      <a:pos x="26" y="7"/>
                    </a:cxn>
                    <a:cxn ang="0">
                      <a:pos x="30" y="14"/>
                    </a:cxn>
                    <a:cxn ang="0">
                      <a:pos x="23" y="21"/>
                    </a:cxn>
                    <a:cxn ang="0">
                      <a:pos x="16" y="23"/>
                    </a:cxn>
                    <a:cxn ang="0">
                      <a:pos x="12" y="21"/>
                    </a:cxn>
                    <a:cxn ang="0">
                      <a:pos x="10" y="23"/>
                    </a:cxn>
                    <a:cxn ang="0">
                      <a:pos x="4" y="23"/>
                    </a:cxn>
                    <a:cxn ang="0">
                      <a:pos x="0" y="19"/>
                    </a:cxn>
                    <a:cxn ang="0">
                      <a:pos x="0" y="11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31" h="24">
                      <a:moveTo>
                        <a:pt x="4" y="2"/>
                      </a:moveTo>
                      <a:lnTo>
                        <a:pt x="12" y="0"/>
                      </a:lnTo>
                      <a:lnTo>
                        <a:pt x="21" y="2"/>
                      </a:lnTo>
                      <a:lnTo>
                        <a:pt x="26" y="7"/>
                      </a:lnTo>
                      <a:lnTo>
                        <a:pt x="30" y="14"/>
                      </a:lnTo>
                      <a:lnTo>
                        <a:pt x="23" y="21"/>
                      </a:lnTo>
                      <a:lnTo>
                        <a:pt x="16" y="23"/>
                      </a:lnTo>
                      <a:lnTo>
                        <a:pt x="12" y="21"/>
                      </a:lnTo>
                      <a:lnTo>
                        <a:pt x="10" y="23"/>
                      </a:lnTo>
                      <a:lnTo>
                        <a:pt x="4" y="23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4" y="2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89" name="Freeform 89"/>
                <p:cNvSpPr>
                  <a:spLocks/>
                </p:cNvSpPr>
                <p:nvPr/>
              </p:nvSpPr>
              <p:spPr bwMode="auto">
                <a:xfrm>
                  <a:off x="1824" y="3079"/>
                  <a:ext cx="31" cy="18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30" y="8"/>
                    </a:cxn>
                    <a:cxn ang="0">
                      <a:pos x="23" y="15"/>
                    </a:cxn>
                    <a:cxn ang="0">
                      <a:pos x="16" y="17"/>
                    </a:cxn>
                    <a:cxn ang="0">
                      <a:pos x="12" y="15"/>
                    </a:cxn>
                    <a:cxn ang="0">
                      <a:pos x="10" y="17"/>
                    </a:cxn>
                    <a:cxn ang="0">
                      <a:pos x="4" y="17"/>
                    </a:cxn>
                    <a:cxn ang="0">
                      <a:pos x="0" y="12"/>
                    </a:cxn>
                    <a:cxn ang="0">
                      <a:pos x="7" y="8"/>
                    </a:cxn>
                    <a:cxn ang="0">
                      <a:pos x="10" y="10"/>
                    </a:cxn>
                    <a:cxn ang="0">
                      <a:pos x="14" y="5"/>
                    </a:cxn>
                    <a:cxn ang="0">
                      <a:pos x="21" y="8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31" h="18">
                      <a:moveTo>
                        <a:pt x="26" y="0"/>
                      </a:moveTo>
                      <a:lnTo>
                        <a:pt x="30" y="8"/>
                      </a:lnTo>
                      <a:lnTo>
                        <a:pt x="23" y="15"/>
                      </a:lnTo>
                      <a:lnTo>
                        <a:pt x="16" y="17"/>
                      </a:lnTo>
                      <a:lnTo>
                        <a:pt x="12" y="15"/>
                      </a:lnTo>
                      <a:lnTo>
                        <a:pt x="10" y="17"/>
                      </a:lnTo>
                      <a:lnTo>
                        <a:pt x="4" y="17"/>
                      </a:lnTo>
                      <a:lnTo>
                        <a:pt x="0" y="12"/>
                      </a:lnTo>
                      <a:lnTo>
                        <a:pt x="7" y="8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21" y="8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26" name="Group 90"/>
              <p:cNvGrpSpPr>
                <a:grpSpLocks/>
              </p:cNvGrpSpPr>
              <p:nvPr/>
            </p:nvGrpSpPr>
            <p:grpSpPr bwMode="auto">
              <a:xfrm>
                <a:off x="1721" y="3156"/>
                <a:ext cx="36" cy="24"/>
                <a:chOff x="1721" y="3156"/>
                <a:chExt cx="36" cy="24"/>
              </a:xfrm>
            </p:grpSpPr>
            <p:sp>
              <p:nvSpPr>
                <p:cNvPr id="793691" name="Freeform 91"/>
                <p:cNvSpPr>
                  <a:spLocks/>
                </p:cNvSpPr>
                <p:nvPr/>
              </p:nvSpPr>
              <p:spPr bwMode="auto">
                <a:xfrm>
                  <a:off x="1721" y="3156"/>
                  <a:ext cx="36" cy="24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16" y="0"/>
                    </a:cxn>
                    <a:cxn ang="0">
                      <a:pos x="23" y="0"/>
                    </a:cxn>
                    <a:cxn ang="0">
                      <a:pos x="31" y="5"/>
                    </a:cxn>
                    <a:cxn ang="0">
                      <a:pos x="35" y="12"/>
                    </a:cxn>
                    <a:cxn ang="0">
                      <a:pos x="35" y="19"/>
                    </a:cxn>
                    <a:cxn ang="0">
                      <a:pos x="28" y="23"/>
                    </a:cxn>
                    <a:cxn ang="0">
                      <a:pos x="19" y="23"/>
                    </a:cxn>
                    <a:cxn ang="0">
                      <a:pos x="16" y="21"/>
                    </a:cxn>
                    <a:cxn ang="0">
                      <a:pos x="7" y="21"/>
                    </a:cxn>
                    <a:cxn ang="0">
                      <a:pos x="2" y="19"/>
                    </a:cxn>
                    <a:cxn ang="0">
                      <a:pos x="0" y="14"/>
                    </a:cxn>
                    <a:cxn ang="0">
                      <a:pos x="2" y="7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36" h="24">
                      <a:moveTo>
                        <a:pt x="9" y="5"/>
                      </a:move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1" y="5"/>
                      </a:lnTo>
                      <a:lnTo>
                        <a:pt x="35" y="12"/>
                      </a:lnTo>
                      <a:lnTo>
                        <a:pt x="35" y="19"/>
                      </a:lnTo>
                      <a:lnTo>
                        <a:pt x="28" y="23"/>
                      </a:lnTo>
                      <a:lnTo>
                        <a:pt x="19" y="23"/>
                      </a:lnTo>
                      <a:lnTo>
                        <a:pt x="16" y="21"/>
                      </a:lnTo>
                      <a:lnTo>
                        <a:pt x="7" y="21"/>
                      </a:lnTo>
                      <a:lnTo>
                        <a:pt x="2" y="19"/>
                      </a:lnTo>
                      <a:lnTo>
                        <a:pt x="0" y="14"/>
                      </a:lnTo>
                      <a:lnTo>
                        <a:pt x="2" y="7"/>
                      </a:lnTo>
                      <a:lnTo>
                        <a:pt x="9" y="5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692" name="Freeform 92"/>
                <p:cNvSpPr>
                  <a:spLocks/>
                </p:cNvSpPr>
                <p:nvPr/>
              </p:nvSpPr>
              <p:spPr bwMode="auto">
                <a:xfrm>
                  <a:off x="1721" y="3159"/>
                  <a:ext cx="36" cy="21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7" y="13"/>
                    </a:cxn>
                    <a:cxn ang="0">
                      <a:pos x="14" y="10"/>
                    </a:cxn>
                    <a:cxn ang="0">
                      <a:pos x="21" y="10"/>
                    </a:cxn>
                    <a:cxn ang="0">
                      <a:pos x="28" y="5"/>
                    </a:cxn>
                    <a:cxn ang="0">
                      <a:pos x="31" y="0"/>
                    </a:cxn>
                    <a:cxn ang="0">
                      <a:pos x="35" y="7"/>
                    </a:cxn>
                    <a:cxn ang="0">
                      <a:pos x="35" y="15"/>
                    </a:cxn>
                    <a:cxn ang="0">
                      <a:pos x="28" y="20"/>
                    </a:cxn>
                    <a:cxn ang="0">
                      <a:pos x="19" y="20"/>
                    </a:cxn>
                    <a:cxn ang="0">
                      <a:pos x="16" y="18"/>
                    </a:cxn>
                    <a:cxn ang="0">
                      <a:pos x="7" y="18"/>
                    </a:cxn>
                    <a:cxn ang="0">
                      <a:pos x="2" y="15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6" h="21">
                      <a:moveTo>
                        <a:pt x="0" y="10"/>
                      </a:moveTo>
                      <a:lnTo>
                        <a:pt x="7" y="13"/>
                      </a:lnTo>
                      <a:lnTo>
                        <a:pt x="14" y="10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1" y="0"/>
                      </a:lnTo>
                      <a:lnTo>
                        <a:pt x="35" y="7"/>
                      </a:lnTo>
                      <a:lnTo>
                        <a:pt x="35" y="15"/>
                      </a:lnTo>
                      <a:lnTo>
                        <a:pt x="28" y="20"/>
                      </a:lnTo>
                      <a:lnTo>
                        <a:pt x="19" y="20"/>
                      </a:lnTo>
                      <a:lnTo>
                        <a:pt x="16" y="18"/>
                      </a:lnTo>
                      <a:lnTo>
                        <a:pt x="7" y="18"/>
                      </a:lnTo>
                      <a:lnTo>
                        <a:pt x="2" y="15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93693" name="Freeform 93"/>
            <p:cNvSpPr>
              <a:spLocks/>
            </p:cNvSpPr>
            <p:nvPr/>
          </p:nvSpPr>
          <p:spPr bwMode="auto">
            <a:xfrm>
              <a:off x="2761" y="3107"/>
              <a:ext cx="88" cy="85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55" y="22"/>
                </a:cxn>
                <a:cxn ang="0">
                  <a:pos x="78" y="15"/>
                </a:cxn>
                <a:cxn ang="0">
                  <a:pos x="96" y="0"/>
                </a:cxn>
                <a:cxn ang="0">
                  <a:pos x="96" y="103"/>
                </a:cxn>
                <a:cxn ang="0">
                  <a:pos x="71" y="81"/>
                </a:cxn>
                <a:cxn ang="0">
                  <a:pos x="47" y="67"/>
                </a:cxn>
                <a:cxn ang="0">
                  <a:pos x="31" y="81"/>
                </a:cxn>
                <a:cxn ang="0">
                  <a:pos x="24" y="67"/>
                </a:cxn>
                <a:cxn ang="0">
                  <a:pos x="24" y="45"/>
                </a:cxn>
                <a:cxn ang="0">
                  <a:pos x="0" y="52"/>
                </a:cxn>
                <a:cxn ang="0">
                  <a:pos x="31" y="7"/>
                </a:cxn>
              </a:cxnLst>
              <a:rect l="0" t="0" r="r" b="b"/>
              <a:pathLst>
                <a:path w="97" h="104">
                  <a:moveTo>
                    <a:pt x="31" y="7"/>
                  </a:moveTo>
                  <a:lnTo>
                    <a:pt x="55" y="22"/>
                  </a:lnTo>
                  <a:lnTo>
                    <a:pt x="78" y="15"/>
                  </a:lnTo>
                  <a:lnTo>
                    <a:pt x="96" y="0"/>
                  </a:lnTo>
                  <a:lnTo>
                    <a:pt x="96" y="103"/>
                  </a:lnTo>
                  <a:lnTo>
                    <a:pt x="71" y="81"/>
                  </a:lnTo>
                  <a:lnTo>
                    <a:pt x="47" y="67"/>
                  </a:lnTo>
                  <a:lnTo>
                    <a:pt x="31" y="81"/>
                  </a:lnTo>
                  <a:lnTo>
                    <a:pt x="24" y="67"/>
                  </a:lnTo>
                  <a:lnTo>
                    <a:pt x="24" y="45"/>
                  </a:lnTo>
                  <a:lnTo>
                    <a:pt x="0" y="52"/>
                  </a:lnTo>
                  <a:lnTo>
                    <a:pt x="31" y="7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3694" name="Freeform 94"/>
            <p:cNvSpPr>
              <a:spLocks/>
            </p:cNvSpPr>
            <p:nvPr/>
          </p:nvSpPr>
          <p:spPr bwMode="auto">
            <a:xfrm>
              <a:off x="2478" y="3176"/>
              <a:ext cx="107" cy="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5" y="30"/>
                </a:cxn>
                <a:cxn ang="0">
                  <a:pos x="116" y="15"/>
                </a:cxn>
                <a:cxn ang="0">
                  <a:pos x="101" y="72"/>
                </a:cxn>
                <a:cxn ang="0">
                  <a:pos x="70" y="126"/>
                </a:cxn>
                <a:cxn ang="0">
                  <a:pos x="15" y="147"/>
                </a:cxn>
                <a:cxn ang="0">
                  <a:pos x="0" y="126"/>
                </a:cxn>
                <a:cxn ang="0">
                  <a:pos x="15" y="96"/>
                </a:cxn>
                <a:cxn ang="0">
                  <a:pos x="6" y="72"/>
                </a:cxn>
                <a:cxn ang="0">
                  <a:pos x="36" y="51"/>
                </a:cxn>
                <a:cxn ang="0">
                  <a:pos x="70" y="0"/>
                </a:cxn>
              </a:cxnLst>
              <a:rect l="0" t="0" r="r" b="b"/>
              <a:pathLst>
                <a:path w="117" h="148">
                  <a:moveTo>
                    <a:pt x="70" y="0"/>
                  </a:moveTo>
                  <a:lnTo>
                    <a:pt x="85" y="30"/>
                  </a:lnTo>
                  <a:lnTo>
                    <a:pt x="116" y="15"/>
                  </a:lnTo>
                  <a:lnTo>
                    <a:pt x="101" y="72"/>
                  </a:lnTo>
                  <a:lnTo>
                    <a:pt x="70" y="126"/>
                  </a:lnTo>
                  <a:lnTo>
                    <a:pt x="15" y="147"/>
                  </a:lnTo>
                  <a:lnTo>
                    <a:pt x="0" y="126"/>
                  </a:lnTo>
                  <a:lnTo>
                    <a:pt x="15" y="96"/>
                  </a:lnTo>
                  <a:lnTo>
                    <a:pt x="6" y="72"/>
                  </a:lnTo>
                  <a:lnTo>
                    <a:pt x="36" y="51"/>
                  </a:lnTo>
                  <a:lnTo>
                    <a:pt x="70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3695" name="Freeform 95"/>
            <p:cNvSpPr>
              <a:spLocks/>
            </p:cNvSpPr>
            <p:nvPr/>
          </p:nvSpPr>
          <p:spPr bwMode="auto">
            <a:xfrm>
              <a:off x="2342" y="3537"/>
              <a:ext cx="107" cy="6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51"/>
                </a:cxn>
                <a:cxn ang="0">
                  <a:pos x="25" y="82"/>
                </a:cxn>
                <a:cxn ang="0">
                  <a:pos x="61" y="82"/>
                </a:cxn>
                <a:cxn ang="0">
                  <a:pos x="95" y="51"/>
                </a:cxn>
                <a:cxn ang="0">
                  <a:pos x="116" y="11"/>
                </a:cxn>
                <a:cxn ang="0">
                  <a:pos x="77" y="21"/>
                </a:cxn>
                <a:cxn ang="0">
                  <a:pos x="46" y="27"/>
                </a:cxn>
                <a:cxn ang="0">
                  <a:pos x="25" y="0"/>
                </a:cxn>
              </a:cxnLst>
              <a:rect l="0" t="0" r="r" b="b"/>
              <a:pathLst>
                <a:path w="117" h="83">
                  <a:moveTo>
                    <a:pt x="25" y="0"/>
                  </a:moveTo>
                  <a:lnTo>
                    <a:pt x="0" y="51"/>
                  </a:lnTo>
                  <a:lnTo>
                    <a:pt x="25" y="82"/>
                  </a:lnTo>
                  <a:lnTo>
                    <a:pt x="61" y="82"/>
                  </a:lnTo>
                  <a:lnTo>
                    <a:pt x="95" y="51"/>
                  </a:lnTo>
                  <a:lnTo>
                    <a:pt x="116" y="11"/>
                  </a:lnTo>
                  <a:lnTo>
                    <a:pt x="77" y="21"/>
                  </a:lnTo>
                  <a:lnTo>
                    <a:pt x="46" y="27"/>
                  </a:lnTo>
                  <a:lnTo>
                    <a:pt x="25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3696" name="Freeform 96"/>
            <p:cNvSpPr>
              <a:spLocks/>
            </p:cNvSpPr>
            <p:nvPr/>
          </p:nvSpPr>
          <p:spPr bwMode="auto">
            <a:xfrm>
              <a:off x="3009" y="2586"/>
              <a:ext cx="112" cy="9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59"/>
                </a:cxn>
                <a:cxn ang="0">
                  <a:pos x="12" y="93"/>
                </a:cxn>
                <a:cxn ang="0">
                  <a:pos x="27" y="117"/>
                </a:cxn>
                <a:cxn ang="0">
                  <a:pos x="64" y="84"/>
                </a:cxn>
                <a:cxn ang="0">
                  <a:pos x="107" y="73"/>
                </a:cxn>
                <a:cxn ang="0">
                  <a:pos x="122" y="24"/>
                </a:cxn>
                <a:cxn ang="0">
                  <a:pos x="64" y="35"/>
                </a:cxn>
                <a:cxn ang="0">
                  <a:pos x="53" y="0"/>
                </a:cxn>
              </a:cxnLst>
              <a:rect l="0" t="0" r="r" b="b"/>
              <a:pathLst>
                <a:path w="123" h="118">
                  <a:moveTo>
                    <a:pt x="53" y="0"/>
                  </a:moveTo>
                  <a:lnTo>
                    <a:pt x="0" y="59"/>
                  </a:lnTo>
                  <a:lnTo>
                    <a:pt x="12" y="93"/>
                  </a:lnTo>
                  <a:lnTo>
                    <a:pt x="27" y="117"/>
                  </a:lnTo>
                  <a:lnTo>
                    <a:pt x="64" y="84"/>
                  </a:lnTo>
                  <a:lnTo>
                    <a:pt x="107" y="73"/>
                  </a:lnTo>
                  <a:lnTo>
                    <a:pt x="122" y="24"/>
                  </a:lnTo>
                  <a:lnTo>
                    <a:pt x="64" y="35"/>
                  </a:lnTo>
                  <a:lnTo>
                    <a:pt x="53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3697" name="Freeform 97"/>
            <p:cNvSpPr>
              <a:spLocks/>
            </p:cNvSpPr>
            <p:nvPr/>
          </p:nvSpPr>
          <p:spPr bwMode="auto">
            <a:xfrm>
              <a:off x="2768" y="2766"/>
              <a:ext cx="238" cy="97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6" y="118"/>
                </a:cxn>
                <a:cxn ang="0">
                  <a:pos x="259" y="8"/>
                </a:cxn>
                <a:cxn ang="0">
                  <a:pos x="255" y="0"/>
                </a:cxn>
                <a:cxn ang="0">
                  <a:pos x="0" y="108"/>
                </a:cxn>
              </a:cxnLst>
              <a:rect l="0" t="0" r="r" b="b"/>
              <a:pathLst>
                <a:path w="260" h="119">
                  <a:moveTo>
                    <a:pt x="0" y="108"/>
                  </a:moveTo>
                  <a:lnTo>
                    <a:pt x="6" y="118"/>
                  </a:lnTo>
                  <a:lnTo>
                    <a:pt x="259" y="8"/>
                  </a:lnTo>
                  <a:lnTo>
                    <a:pt x="255" y="0"/>
                  </a:lnTo>
                  <a:lnTo>
                    <a:pt x="0" y="108"/>
                  </a:lnTo>
                </a:path>
              </a:pathLst>
            </a:custGeom>
            <a:solidFill>
              <a:srgbClr val="FFA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3698" name="Freeform 98"/>
            <p:cNvSpPr>
              <a:spLocks/>
            </p:cNvSpPr>
            <p:nvPr/>
          </p:nvSpPr>
          <p:spPr bwMode="auto">
            <a:xfrm>
              <a:off x="2935" y="2726"/>
              <a:ext cx="90" cy="112"/>
            </a:xfrm>
            <a:custGeom>
              <a:avLst/>
              <a:gdLst/>
              <a:ahLst/>
              <a:cxnLst>
                <a:cxn ang="0">
                  <a:pos x="47" y="60"/>
                </a:cxn>
                <a:cxn ang="0">
                  <a:pos x="52" y="67"/>
                </a:cxn>
                <a:cxn ang="0">
                  <a:pos x="76" y="57"/>
                </a:cxn>
                <a:cxn ang="0">
                  <a:pos x="78" y="65"/>
                </a:cxn>
                <a:cxn ang="0">
                  <a:pos x="80" y="71"/>
                </a:cxn>
                <a:cxn ang="0">
                  <a:pos x="82" y="80"/>
                </a:cxn>
                <a:cxn ang="0">
                  <a:pos x="84" y="88"/>
                </a:cxn>
                <a:cxn ang="0">
                  <a:pos x="86" y="95"/>
                </a:cxn>
                <a:cxn ang="0">
                  <a:pos x="86" y="103"/>
                </a:cxn>
                <a:cxn ang="0">
                  <a:pos x="85" y="109"/>
                </a:cxn>
                <a:cxn ang="0">
                  <a:pos x="84" y="117"/>
                </a:cxn>
                <a:cxn ang="0">
                  <a:pos x="80" y="125"/>
                </a:cxn>
                <a:cxn ang="0">
                  <a:pos x="75" y="131"/>
                </a:cxn>
                <a:cxn ang="0">
                  <a:pos x="72" y="136"/>
                </a:cxn>
                <a:cxn ang="0">
                  <a:pos x="79" y="130"/>
                </a:cxn>
                <a:cxn ang="0">
                  <a:pos x="87" y="124"/>
                </a:cxn>
                <a:cxn ang="0">
                  <a:pos x="90" y="118"/>
                </a:cxn>
                <a:cxn ang="0">
                  <a:pos x="93" y="109"/>
                </a:cxn>
                <a:cxn ang="0">
                  <a:pos x="96" y="101"/>
                </a:cxn>
                <a:cxn ang="0">
                  <a:pos x="97" y="94"/>
                </a:cxn>
                <a:cxn ang="0">
                  <a:pos x="97" y="86"/>
                </a:cxn>
                <a:cxn ang="0">
                  <a:pos x="98" y="75"/>
                </a:cxn>
                <a:cxn ang="0">
                  <a:pos x="96" y="68"/>
                </a:cxn>
                <a:cxn ang="0">
                  <a:pos x="93" y="61"/>
                </a:cxn>
                <a:cxn ang="0">
                  <a:pos x="91" y="52"/>
                </a:cxn>
                <a:cxn ang="0">
                  <a:pos x="86" y="45"/>
                </a:cxn>
                <a:cxn ang="0">
                  <a:pos x="81" y="36"/>
                </a:cxn>
                <a:cxn ang="0">
                  <a:pos x="77" y="30"/>
                </a:cxn>
                <a:cxn ang="0">
                  <a:pos x="70" y="22"/>
                </a:cxn>
                <a:cxn ang="0">
                  <a:pos x="65" y="18"/>
                </a:cxn>
                <a:cxn ang="0">
                  <a:pos x="57" y="13"/>
                </a:cxn>
                <a:cxn ang="0">
                  <a:pos x="50" y="8"/>
                </a:cxn>
                <a:cxn ang="0">
                  <a:pos x="42" y="7"/>
                </a:cxn>
                <a:cxn ang="0">
                  <a:pos x="36" y="3"/>
                </a:cxn>
                <a:cxn ang="0">
                  <a:pos x="26" y="1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0" y="4"/>
                </a:cxn>
                <a:cxn ang="0">
                  <a:pos x="16" y="6"/>
                </a:cxn>
                <a:cxn ang="0">
                  <a:pos x="21" y="7"/>
                </a:cxn>
                <a:cxn ang="0">
                  <a:pos x="27" y="11"/>
                </a:cxn>
                <a:cxn ang="0">
                  <a:pos x="33" y="13"/>
                </a:cxn>
                <a:cxn ang="0">
                  <a:pos x="39" y="13"/>
                </a:cxn>
                <a:cxn ang="0">
                  <a:pos x="43" y="17"/>
                </a:cxn>
                <a:cxn ang="0">
                  <a:pos x="49" y="17"/>
                </a:cxn>
                <a:cxn ang="0">
                  <a:pos x="55" y="24"/>
                </a:cxn>
                <a:cxn ang="0">
                  <a:pos x="60" y="30"/>
                </a:cxn>
                <a:cxn ang="0">
                  <a:pos x="64" y="34"/>
                </a:cxn>
                <a:cxn ang="0">
                  <a:pos x="67" y="41"/>
                </a:cxn>
                <a:cxn ang="0">
                  <a:pos x="71" y="48"/>
                </a:cxn>
                <a:cxn ang="0">
                  <a:pos x="47" y="60"/>
                </a:cxn>
              </a:cxnLst>
              <a:rect l="0" t="0" r="r" b="b"/>
              <a:pathLst>
                <a:path w="99" h="137">
                  <a:moveTo>
                    <a:pt x="47" y="60"/>
                  </a:moveTo>
                  <a:lnTo>
                    <a:pt x="52" y="67"/>
                  </a:lnTo>
                  <a:lnTo>
                    <a:pt x="76" y="57"/>
                  </a:lnTo>
                  <a:lnTo>
                    <a:pt x="78" y="65"/>
                  </a:lnTo>
                  <a:lnTo>
                    <a:pt x="80" y="71"/>
                  </a:lnTo>
                  <a:lnTo>
                    <a:pt x="82" y="80"/>
                  </a:lnTo>
                  <a:lnTo>
                    <a:pt x="84" y="88"/>
                  </a:lnTo>
                  <a:lnTo>
                    <a:pt x="86" y="95"/>
                  </a:lnTo>
                  <a:lnTo>
                    <a:pt x="86" y="103"/>
                  </a:lnTo>
                  <a:lnTo>
                    <a:pt x="85" y="109"/>
                  </a:lnTo>
                  <a:lnTo>
                    <a:pt x="84" y="117"/>
                  </a:lnTo>
                  <a:lnTo>
                    <a:pt x="80" y="125"/>
                  </a:lnTo>
                  <a:lnTo>
                    <a:pt x="75" y="131"/>
                  </a:lnTo>
                  <a:lnTo>
                    <a:pt x="72" y="136"/>
                  </a:lnTo>
                  <a:lnTo>
                    <a:pt x="79" y="130"/>
                  </a:lnTo>
                  <a:lnTo>
                    <a:pt x="87" y="124"/>
                  </a:lnTo>
                  <a:lnTo>
                    <a:pt x="90" y="118"/>
                  </a:lnTo>
                  <a:lnTo>
                    <a:pt x="93" y="109"/>
                  </a:lnTo>
                  <a:lnTo>
                    <a:pt x="96" y="101"/>
                  </a:lnTo>
                  <a:lnTo>
                    <a:pt x="97" y="94"/>
                  </a:lnTo>
                  <a:lnTo>
                    <a:pt x="97" y="86"/>
                  </a:lnTo>
                  <a:lnTo>
                    <a:pt x="98" y="75"/>
                  </a:lnTo>
                  <a:lnTo>
                    <a:pt x="96" y="68"/>
                  </a:lnTo>
                  <a:lnTo>
                    <a:pt x="93" y="61"/>
                  </a:lnTo>
                  <a:lnTo>
                    <a:pt x="91" y="52"/>
                  </a:lnTo>
                  <a:lnTo>
                    <a:pt x="86" y="45"/>
                  </a:lnTo>
                  <a:lnTo>
                    <a:pt x="81" y="36"/>
                  </a:lnTo>
                  <a:lnTo>
                    <a:pt x="77" y="30"/>
                  </a:lnTo>
                  <a:lnTo>
                    <a:pt x="70" y="22"/>
                  </a:lnTo>
                  <a:lnTo>
                    <a:pt x="65" y="18"/>
                  </a:lnTo>
                  <a:lnTo>
                    <a:pt x="57" y="13"/>
                  </a:lnTo>
                  <a:lnTo>
                    <a:pt x="50" y="8"/>
                  </a:lnTo>
                  <a:lnTo>
                    <a:pt x="42" y="7"/>
                  </a:lnTo>
                  <a:lnTo>
                    <a:pt x="36" y="3"/>
                  </a:lnTo>
                  <a:lnTo>
                    <a:pt x="26" y="1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7" y="11"/>
                  </a:lnTo>
                  <a:lnTo>
                    <a:pt x="33" y="13"/>
                  </a:lnTo>
                  <a:lnTo>
                    <a:pt x="39" y="13"/>
                  </a:lnTo>
                  <a:lnTo>
                    <a:pt x="43" y="17"/>
                  </a:lnTo>
                  <a:lnTo>
                    <a:pt x="49" y="17"/>
                  </a:lnTo>
                  <a:lnTo>
                    <a:pt x="55" y="24"/>
                  </a:lnTo>
                  <a:lnTo>
                    <a:pt x="60" y="30"/>
                  </a:lnTo>
                  <a:lnTo>
                    <a:pt x="64" y="34"/>
                  </a:lnTo>
                  <a:lnTo>
                    <a:pt x="67" y="41"/>
                  </a:lnTo>
                  <a:lnTo>
                    <a:pt x="71" y="48"/>
                  </a:lnTo>
                  <a:lnTo>
                    <a:pt x="47" y="6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7" name="Group 99"/>
            <p:cNvGrpSpPr>
              <a:grpSpLocks/>
            </p:cNvGrpSpPr>
            <p:nvPr/>
          </p:nvGrpSpPr>
          <p:grpSpPr bwMode="auto">
            <a:xfrm>
              <a:off x="2577" y="2955"/>
              <a:ext cx="253" cy="249"/>
              <a:chOff x="2219" y="2239"/>
              <a:chExt cx="277" cy="307"/>
            </a:xfrm>
          </p:grpSpPr>
          <p:grpSp>
            <p:nvGrpSpPr>
              <p:cNvPr id="28" name="Group 100"/>
              <p:cNvGrpSpPr>
                <a:grpSpLocks/>
              </p:cNvGrpSpPr>
              <p:nvPr/>
            </p:nvGrpSpPr>
            <p:grpSpPr bwMode="auto">
              <a:xfrm>
                <a:off x="2302" y="2409"/>
                <a:ext cx="194" cy="137"/>
                <a:chOff x="2302" y="2409"/>
                <a:chExt cx="194" cy="137"/>
              </a:xfrm>
            </p:grpSpPr>
            <p:sp>
              <p:nvSpPr>
                <p:cNvPr id="793701" name="Freeform 101"/>
                <p:cNvSpPr>
                  <a:spLocks/>
                </p:cNvSpPr>
                <p:nvPr/>
              </p:nvSpPr>
              <p:spPr bwMode="auto">
                <a:xfrm>
                  <a:off x="2410" y="2409"/>
                  <a:ext cx="86" cy="3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22"/>
                    </a:cxn>
                    <a:cxn ang="0">
                      <a:pos x="4" y="35"/>
                    </a:cxn>
                    <a:cxn ang="0">
                      <a:pos x="15" y="36"/>
                    </a:cxn>
                    <a:cxn ang="0">
                      <a:pos x="26" y="31"/>
                    </a:cxn>
                    <a:cxn ang="0">
                      <a:pos x="26" y="24"/>
                    </a:cxn>
                    <a:cxn ang="0">
                      <a:pos x="33" y="22"/>
                    </a:cxn>
                    <a:cxn ang="0">
                      <a:pos x="42" y="24"/>
                    </a:cxn>
                    <a:cxn ang="0">
                      <a:pos x="54" y="26"/>
                    </a:cxn>
                    <a:cxn ang="0">
                      <a:pos x="69" y="22"/>
                    </a:cxn>
                    <a:cxn ang="0">
                      <a:pos x="70" y="24"/>
                    </a:cxn>
                    <a:cxn ang="0">
                      <a:pos x="79" y="19"/>
                    </a:cxn>
                    <a:cxn ang="0">
                      <a:pos x="82" y="17"/>
                    </a:cxn>
                    <a:cxn ang="0">
                      <a:pos x="85" y="9"/>
                    </a:cxn>
                    <a:cxn ang="0">
                      <a:pos x="82" y="4"/>
                    </a:cxn>
                    <a:cxn ang="0">
                      <a:pos x="70" y="2"/>
                    </a:cxn>
                    <a:cxn ang="0">
                      <a:pos x="58" y="0"/>
                    </a:cxn>
                    <a:cxn ang="0">
                      <a:pos x="45" y="2"/>
                    </a:cxn>
                    <a:cxn ang="0">
                      <a:pos x="33" y="2"/>
                    </a:cxn>
                    <a:cxn ang="0">
                      <a:pos x="21" y="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86" h="37">
                      <a:moveTo>
                        <a:pt x="0" y="9"/>
                      </a:moveTo>
                      <a:lnTo>
                        <a:pt x="2" y="22"/>
                      </a:lnTo>
                      <a:lnTo>
                        <a:pt x="4" y="35"/>
                      </a:lnTo>
                      <a:lnTo>
                        <a:pt x="15" y="36"/>
                      </a:lnTo>
                      <a:lnTo>
                        <a:pt x="26" y="31"/>
                      </a:lnTo>
                      <a:lnTo>
                        <a:pt x="26" y="24"/>
                      </a:lnTo>
                      <a:lnTo>
                        <a:pt x="33" y="22"/>
                      </a:lnTo>
                      <a:lnTo>
                        <a:pt x="42" y="24"/>
                      </a:lnTo>
                      <a:lnTo>
                        <a:pt x="54" y="26"/>
                      </a:lnTo>
                      <a:lnTo>
                        <a:pt x="69" y="22"/>
                      </a:lnTo>
                      <a:lnTo>
                        <a:pt x="70" y="24"/>
                      </a:lnTo>
                      <a:lnTo>
                        <a:pt x="79" y="19"/>
                      </a:lnTo>
                      <a:lnTo>
                        <a:pt x="82" y="17"/>
                      </a:lnTo>
                      <a:lnTo>
                        <a:pt x="85" y="9"/>
                      </a:lnTo>
                      <a:lnTo>
                        <a:pt x="82" y="4"/>
                      </a:lnTo>
                      <a:lnTo>
                        <a:pt x="70" y="2"/>
                      </a:lnTo>
                      <a:lnTo>
                        <a:pt x="58" y="0"/>
                      </a:lnTo>
                      <a:lnTo>
                        <a:pt x="45" y="2"/>
                      </a:lnTo>
                      <a:lnTo>
                        <a:pt x="33" y="2"/>
                      </a:lnTo>
                      <a:lnTo>
                        <a:pt x="21" y="3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chemeClr val="bg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702" name="Freeform 102"/>
                <p:cNvSpPr>
                  <a:spLocks/>
                </p:cNvSpPr>
                <p:nvPr/>
              </p:nvSpPr>
              <p:spPr bwMode="auto">
                <a:xfrm>
                  <a:off x="2302" y="2511"/>
                  <a:ext cx="89" cy="35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" y="20"/>
                    </a:cxn>
                    <a:cxn ang="0">
                      <a:pos x="7" y="32"/>
                    </a:cxn>
                    <a:cxn ang="0">
                      <a:pos x="18" y="34"/>
                    </a:cxn>
                    <a:cxn ang="0">
                      <a:pos x="30" y="28"/>
                    </a:cxn>
                    <a:cxn ang="0">
                      <a:pos x="31" y="22"/>
                    </a:cxn>
                    <a:cxn ang="0">
                      <a:pos x="35" y="21"/>
                    </a:cxn>
                    <a:cxn ang="0">
                      <a:pos x="44" y="22"/>
                    </a:cxn>
                    <a:cxn ang="0">
                      <a:pos x="57" y="23"/>
                    </a:cxn>
                    <a:cxn ang="0">
                      <a:pos x="71" y="20"/>
                    </a:cxn>
                    <a:cxn ang="0">
                      <a:pos x="72" y="22"/>
                    </a:cxn>
                    <a:cxn ang="0">
                      <a:pos x="84" y="16"/>
                    </a:cxn>
                    <a:cxn ang="0">
                      <a:pos x="88" y="14"/>
                    </a:cxn>
                    <a:cxn ang="0">
                      <a:pos x="86" y="8"/>
                    </a:cxn>
                    <a:cxn ang="0">
                      <a:pos x="84" y="3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47" y="2"/>
                    </a:cxn>
                    <a:cxn ang="0">
                      <a:pos x="38" y="1"/>
                    </a:cxn>
                    <a:cxn ang="0">
                      <a:pos x="25" y="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9" h="35">
                      <a:moveTo>
                        <a:pt x="0" y="8"/>
                      </a:moveTo>
                      <a:lnTo>
                        <a:pt x="3" y="20"/>
                      </a:lnTo>
                      <a:lnTo>
                        <a:pt x="7" y="32"/>
                      </a:lnTo>
                      <a:lnTo>
                        <a:pt x="18" y="34"/>
                      </a:lnTo>
                      <a:lnTo>
                        <a:pt x="30" y="28"/>
                      </a:lnTo>
                      <a:lnTo>
                        <a:pt x="31" y="22"/>
                      </a:lnTo>
                      <a:lnTo>
                        <a:pt x="35" y="21"/>
                      </a:lnTo>
                      <a:lnTo>
                        <a:pt x="44" y="22"/>
                      </a:lnTo>
                      <a:lnTo>
                        <a:pt x="57" y="23"/>
                      </a:lnTo>
                      <a:lnTo>
                        <a:pt x="71" y="20"/>
                      </a:lnTo>
                      <a:lnTo>
                        <a:pt x="72" y="22"/>
                      </a:lnTo>
                      <a:lnTo>
                        <a:pt x="84" y="16"/>
                      </a:lnTo>
                      <a:lnTo>
                        <a:pt x="88" y="14"/>
                      </a:lnTo>
                      <a:lnTo>
                        <a:pt x="86" y="8"/>
                      </a:lnTo>
                      <a:lnTo>
                        <a:pt x="84" y="3"/>
                      </a:lnTo>
                      <a:lnTo>
                        <a:pt x="72" y="1"/>
                      </a:lnTo>
                      <a:lnTo>
                        <a:pt x="63" y="0"/>
                      </a:lnTo>
                      <a:lnTo>
                        <a:pt x="47" y="2"/>
                      </a:lnTo>
                      <a:lnTo>
                        <a:pt x="38" y="1"/>
                      </a:lnTo>
                      <a:lnTo>
                        <a:pt x="25" y="4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chemeClr val="bg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3703" name="Freeform 103"/>
              <p:cNvSpPr>
                <a:spLocks/>
              </p:cNvSpPr>
              <p:nvPr/>
            </p:nvSpPr>
            <p:spPr bwMode="auto">
              <a:xfrm>
                <a:off x="2228" y="2257"/>
                <a:ext cx="126" cy="26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43"/>
                  </a:cxn>
                  <a:cxn ang="0">
                    <a:pos x="14" y="70"/>
                  </a:cxn>
                  <a:cxn ang="0">
                    <a:pos x="34" y="97"/>
                  </a:cxn>
                  <a:cxn ang="0">
                    <a:pos x="49" y="129"/>
                  </a:cxn>
                  <a:cxn ang="0">
                    <a:pos x="58" y="148"/>
                  </a:cxn>
                  <a:cxn ang="0">
                    <a:pos x="66" y="185"/>
                  </a:cxn>
                  <a:cxn ang="0">
                    <a:pos x="71" y="225"/>
                  </a:cxn>
                  <a:cxn ang="0">
                    <a:pos x="73" y="263"/>
                  </a:cxn>
                  <a:cxn ang="0">
                    <a:pos x="91" y="259"/>
                  </a:cxn>
                  <a:cxn ang="0">
                    <a:pos x="110" y="258"/>
                  </a:cxn>
                  <a:cxn ang="0">
                    <a:pos x="115" y="257"/>
                  </a:cxn>
                  <a:cxn ang="0">
                    <a:pos x="125" y="249"/>
                  </a:cxn>
                  <a:cxn ang="0">
                    <a:pos x="117" y="211"/>
                  </a:cxn>
                  <a:cxn ang="0">
                    <a:pos x="112" y="169"/>
                  </a:cxn>
                  <a:cxn ang="0">
                    <a:pos x="107" y="136"/>
                  </a:cxn>
                  <a:cxn ang="0">
                    <a:pos x="106" y="123"/>
                  </a:cxn>
                  <a:cxn ang="0">
                    <a:pos x="98" y="106"/>
                  </a:cxn>
                  <a:cxn ang="0">
                    <a:pos x="96" y="92"/>
                  </a:cxn>
                  <a:cxn ang="0">
                    <a:pos x="92" y="69"/>
                  </a:cxn>
                  <a:cxn ang="0">
                    <a:pos x="86" y="40"/>
                  </a:cxn>
                  <a:cxn ang="0">
                    <a:pos x="79" y="16"/>
                  </a:cxn>
                  <a:cxn ang="0">
                    <a:pos x="78" y="0"/>
                  </a:cxn>
                  <a:cxn ang="0">
                    <a:pos x="0" y="24"/>
                  </a:cxn>
                </a:cxnLst>
                <a:rect l="0" t="0" r="r" b="b"/>
                <a:pathLst>
                  <a:path w="126" h="264">
                    <a:moveTo>
                      <a:pt x="0" y="24"/>
                    </a:moveTo>
                    <a:lnTo>
                      <a:pt x="4" y="43"/>
                    </a:lnTo>
                    <a:lnTo>
                      <a:pt x="14" y="70"/>
                    </a:lnTo>
                    <a:lnTo>
                      <a:pt x="34" y="97"/>
                    </a:lnTo>
                    <a:lnTo>
                      <a:pt x="49" y="129"/>
                    </a:lnTo>
                    <a:lnTo>
                      <a:pt x="58" y="148"/>
                    </a:lnTo>
                    <a:lnTo>
                      <a:pt x="66" y="185"/>
                    </a:lnTo>
                    <a:lnTo>
                      <a:pt x="71" y="225"/>
                    </a:lnTo>
                    <a:lnTo>
                      <a:pt x="73" y="263"/>
                    </a:lnTo>
                    <a:lnTo>
                      <a:pt x="91" y="259"/>
                    </a:lnTo>
                    <a:lnTo>
                      <a:pt x="110" y="258"/>
                    </a:lnTo>
                    <a:lnTo>
                      <a:pt x="115" y="257"/>
                    </a:lnTo>
                    <a:lnTo>
                      <a:pt x="125" y="249"/>
                    </a:lnTo>
                    <a:lnTo>
                      <a:pt x="117" y="211"/>
                    </a:lnTo>
                    <a:lnTo>
                      <a:pt x="112" y="169"/>
                    </a:lnTo>
                    <a:lnTo>
                      <a:pt x="107" y="136"/>
                    </a:lnTo>
                    <a:lnTo>
                      <a:pt x="106" y="123"/>
                    </a:lnTo>
                    <a:lnTo>
                      <a:pt x="98" y="106"/>
                    </a:lnTo>
                    <a:lnTo>
                      <a:pt x="96" y="92"/>
                    </a:lnTo>
                    <a:lnTo>
                      <a:pt x="92" y="69"/>
                    </a:lnTo>
                    <a:lnTo>
                      <a:pt x="86" y="40"/>
                    </a:lnTo>
                    <a:lnTo>
                      <a:pt x="79" y="16"/>
                    </a:lnTo>
                    <a:lnTo>
                      <a:pt x="78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704" name="Freeform 104"/>
              <p:cNvSpPr>
                <a:spLocks/>
              </p:cNvSpPr>
              <p:nvPr/>
            </p:nvSpPr>
            <p:spPr bwMode="auto">
              <a:xfrm>
                <a:off x="2219" y="2239"/>
                <a:ext cx="236" cy="187"/>
              </a:xfrm>
              <a:custGeom>
                <a:avLst/>
                <a:gdLst/>
                <a:ahLst/>
                <a:cxnLst>
                  <a:cxn ang="0">
                    <a:pos x="186" y="186"/>
                  </a:cxn>
                  <a:cxn ang="0">
                    <a:pos x="201" y="182"/>
                  </a:cxn>
                  <a:cxn ang="0">
                    <a:pos x="216" y="181"/>
                  </a:cxn>
                  <a:cxn ang="0">
                    <a:pos x="228" y="177"/>
                  </a:cxn>
                  <a:cxn ang="0">
                    <a:pos x="235" y="173"/>
                  </a:cxn>
                  <a:cxn ang="0">
                    <a:pos x="228" y="124"/>
                  </a:cxn>
                  <a:cxn ang="0">
                    <a:pos x="221" y="96"/>
                  </a:cxn>
                  <a:cxn ang="0">
                    <a:pos x="215" y="68"/>
                  </a:cxn>
                  <a:cxn ang="0">
                    <a:pos x="210" y="47"/>
                  </a:cxn>
                  <a:cxn ang="0">
                    <a:pos x="207" y="35"/>
                  </a:cxn>
                  <a:cxn ang="0">
                    <a:pos x="197" y="24"/>
                  </a:cxn>
                  <a:cxn ang="0">
                    <a:pos x="191" y="22"/>
                  </a:cxn>
                  <a:cxn ang="0">
                    <a:pos x="181" y="20"/>
                  </a:cxn>
                  <a:cxn ang="0">
                    <a:pos x="163" y="18"/>
                  </a:cxn>
                  <a:cxn ang="0">
                    <a:pos x="132" y="22"/>
                  </a:cxn>
                  <a:cxn ang="0">
                    <a:pos x="100" y="20"/>
                  </a:cxn>
                  <a:cxn ang="0">
                    <a:pos x="87" y="18"/>
                  </a:cxn>
                  <a:cxn ang="0">
                    <a:pos x="77" y="7"/>
                  </a:cxn>
                  <a:cxn ang="0">
                    <a:pos x="71" y="0"/>
                  </a:cxn>
                  <a:cxn ang="0">
                    <a:pos x="60" y="7"/>
                  </a:cxn>
                  <a:cxn ang="0">
                    <a:pos x="39" y="14"/>
                  </a:cxn>
                  <a:cxn ang="0">
                    <a:pos x="24" y="19"/>
                  </a:cxn>
                  <a:cxn ang="0">
                    <a:pos x="0" y="26"/>
                  </a:cxn>
                  <a:cxn ang="0">
                    <a:pos x="7" y="52"/>
                  </a:cxn>
                  <a:cxn ang="0">
                    <a:pos x="17" y="71"/>
                  </a:cxn>
                  <a:cxn ang="0">
                    <a:pos x="36" y="75"/>
                  </a:cxn>
                  <a:cxn ang="0">
                    <a:pos x="57" y="83"/>
                  </a:cxn>
                  <a:cxn ang="0">
                    <a:pos x="88" y="84"/>
                  </a:cxn>
                  <a:cxn ang="0">
                    <a:pos x="112" y="84"/>
                  </a:cxn>
                  <a:cxn ang="0">
                    <a:pos x="135" y="79"/>
                  </a:cxn>
                  <a:cxn ang="0">
                    <a:pos x="152" y="76"/>
                  </a:cxn>
                  <a:cxn ang="0">
                    <a:pos x="166" y="76"/>
                  </a:cxn>
                  <a:cxn ang="0">
                    <a:pos x="178" y="120"/>
                  </a:cxn>
                  <a:cxn ang="0">
                    <a:pos x="186" y="186"/>
                  </a:cxn>
                </a:cxnLst>
                <a:rect l="0" t="0" r="r" b="b"/>
                <a:pathLst>
                  <a:path w="236" h="187">
                    <a:moveTo>
                      <a:pt x="186" y="186"/>
                    </a:moveTo>
                    <a:lnTo>
                      <a:pt x="201" y="182"/>
                    </a:lnTo>
                    <a:lnTo>
                      <a:pt x="216" y="181"/>
                    </a:lnTo>
                    <a:lnTo>
                      <a:pt x="228" y="177"/>
                    </a:lnTo>
                    <a:lnTo>
                      <a:pt x="235" y="173"/>
                    </a:lnTo>
                    <a:lnTo>
                      <a:pt x="228" y="124"/>
                    </a:lnTo>
                    <a:lnTo>
                      <a:pt x="221" y="96"/>
                    </a:lnTo>
                    <a:lnTo>
                      <a:pt x="215" y="68"/>
                    </a:lnTo>
                    <a:lnTo>
                      <a:pt x="210" y="47"/>
                    </a:lnTo>
                    <a:lnTo>
                      <a:pt x="207" y="35"/>
                    </a:lnTo>
                    <a:lnTo>
                      <a:pt x="197" y="24"/>
                    </a:lnTo>
                    <a:lnTo>
                      <a:pt x="191" y="22"/>
                    </a:lnTo>
                    <a:lnTo>
                      <a:pt x="181" y="20"/>
                    </a:lnTo>
                    <a:lnTo>
                      <a:pt x="163" y="18"/>
                    </a:lnTo>
                    <a:lnTo>
                      <a:pt x="132" y="22"/>
                    </a:lnTo>
                    <a:lnTo>
                      <a:pt x="100" y="20"/>
                    </a:lnTo>
                    <a:lnTo>
                      <a:pt x="87" y="18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60" y="7"/>
                    </a:lnTo>
                    <a:lnTo>
                      <a:pt x="39" y="14"/>
                    </a:lnTo>
                    <a:lnTo>
                      <a:pt x="24" y="19"/>
                    </a:lnTo>
                    <a:lnTo>
                      <a:pt x="0" y="26"/>
                    </a:lnTo>
                    <a:lnTo>
                      <a:pt x="7" y="52"/>
                    </a:lnTo>
                    <a:lnTo>
                      <a:pt x="17" y="71"/>
                    </a:lnTo>
                    <a:lnTo>
                      <a:pt x="36" y="75"/>
                    </a:lnTo>
                    <a:lnTo>
                      <a:pt x="57" y="83"/>
                    </a:lnTo>
                    <a:lnTo>
                      <a:pt x="88" y="84"/>
                    </a:lnTo>
                    <a:lnTo>
                      <a:pt x="112" y="84"/>
                    </a:lnTo>
                    <a:lnTo>
                      <a:pt x="135" y="79"/>
                    </a:lnTo>
                    <a:lnTo>
                      <a:pt x="152" y="76"/>
                    </a:lnTo>
                    <a:lnTo>
                      <a:pt x="166" y="76"/>
                    </a:lnTo>
                    <a:lnTo>
                      <a:pt x="178" y="120"/>
                    </a:lnTo>
                    <a:lnTo>
                      <a:pt x="186" y="186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9" name="Group 105"/>
            <p:cNvGrpSpPr>
              <a:grpSpLocks/>
            </p:cNvGrpSpPr>
            <p:nvPr/>
          </p:nvGrpSpPr>
          <p:grpSpPr bwMode="auto">
            <a:xfrm>
              <a:off x="2543" y="2830"/>
              <a:ext cx="294" cy="207"/>
              <a:chOff x="2182" y="2086"/>
              <a:chExt cx="321" cy="254"/>
            </a:xfrm>
          </p:grpSpPr>
          <p:sp>
            <p:nvSpPr>
              <p:cNvPr id="793706" name="Freeform 106"/>
              <p:cNvSpPr>
                <a:spLocks/>
              </p:cNvSpPr>
              <p:nvPr/>
            </p:nvSpPr>
            <p:spPr bwMode="auto">
              <a:xfrm>
                <a:off x="2187" y="2092"/>
                <a:ext cx="120" cy="197"/>
              </a:xfrm>
              <a:custGeom>
                <a:avLst/>
                <a:gdLst/>
                <a:ahLst/>
                <a:cxnLst>
                  <a:cxn ang="0">
                    <a:pos x="115" y="166"/>
                  </a:cxn>
                  <a:cxn ang="0">
                    <a:pos x="119" y="156"/>
                  </a:cxn>
                  <a:cxn ang="0">
                    <a:pos x="119" y="143"/>
                  </a:cxn>
                  <a:cxn ang="0">
                    <a:pos x="119" y="133"/>
                  </a:cxn>
                  <a:cxn ang="0">
                    <a:pos x="119" y="124"/>
                  </a:cxn>
                  <a:cxn ang="0">
                    <a:pos x="115" y="112"/>
                  </a:cxn>
                  <a:cxn ang="0">
                    <a:pos x="113" y="101"/>
                  </a:cxn>
                  <a:cxn ang="0">
                    <a:pos x="106" y="88"/>
                  </a:cxn>
                  <a:cxn ang="0">
                    <a:pos x="101" y="62"/>
                  </a:cxn>
                  <a:cxn ang="0">
                    <a:pos x="91" y="40"/>
                  </a:cxn>
                  <a:cxn ang="0">
                    <a:pos x="115" y="46"/>
                  </a:cxn>
                  <a:cxn ang="0">
                    <a:pos x="107" y="33"/>
                  </a:cxn>
                  <a:cxn ang="0">
                    <a:pos x="100" y="17"/>
                  </a:cxn>
                  <a:cxn ang="0">
                    <a:pos x="95" y="5"/>
                  </a:cxn>
                  <a:cxn ang="0">
                    <a:pos x="69" y="1"/>
                  </a:cxn>
                  <a:cxn ang="0">
                    <a:pos x="53" y="0"/>
                  </a:cxn>
                  <a:cxn ang="0">
                    <a:pos x="21" y="7"/>
                  </a:cxn>
                  <a:cxn ang="0">
                    <a:pos x="2" y="20"/>
                  </a:cxn>
                  <a:cxn ang="0">
                    <a:pos x="0" y="45"/>
                  </a:cxn>
                  <a:cxn ang="0">
                    <a:pos x="8" y="86"/>
                  </a:cxn>
                  <a:cxn ang="0">
                    <a:pos x="22" y="126"/>
                  </a:cxn>
                  <a:cxn ang="0">
                    <a:pos x="38" y="162"/>
                  </a:cxn>
                  <a:cxn ang="0">
                    <a:pos x="45" y="196"/>
                  </a:cxn>
                  <a:cxn ang="0">
                    <a:pos x="63" y="195"/>
                  </a:cxn>
                  <a:cxn ang="0">
                    <a:pos x="95" y="182"/>
                  </a:cxn>
                  <a:cxn ang="0">
                    <a:pos x="115" y="166"/>
                  </a:cxn>
                </a:cxnLst>
                <a:rect l="0" t="0" r="r" b="b"/>
                <a:pathLst>
                  <a:path w="120" h="197">
                    <a:moveTo>
                      <a:pt x="115" y="166"/>
                    </a:moveTo>
                    <a:lnTo>
                      <a:pt x="119" y="156"/>
                    </a:lnTo>
                    <a:lnTo>
                      <a:pt x="119" y="143"/>
                    </a:lnTo>
                    <a:lnTo>
                      <a:pt x="119" y="133"/>
                    </a:lnTo>
                    <a:lnTo>
                      <a:pt x="119" y="124"/>
                    </a:lnTo>
                    <a:lnTo>
                      <a:pt x="115" y="112"/>
                    </a:lnTo>
                    <a:lnTo>
                      <a:pt x="113" y="101"/>
                    </a:lnTo>
                    <a:lnTo>
                      <a:pt x="106" y="88"/>
                    </a:lnTo>
                    <a:lnTo>
                      <a:pt x="101" y="62"/>
                    </a:lnTo>
                    <a:lnTo>
                      <a:pt x="91" y="40"/>
                    </a:lnTo>
                    <a:lnTo>
                      <a:pt x="115" y="46"/>
                    </a:lnTo>
                    <a:lnTo>
                      <a:pt x="107" y="33"/>
                    </a:lnTo>
                    <a:lnTo>
                      <a:pt x="100" y="17"/>
                    </a:lnTo>
                    <a:lnTo>
                      <a:pt x="95" y="5"/>
                    </a:lnTo>
                    <a:lnTo>
                      <a:pt x="69" y="1"/>
                    </a:lnTo>
                    <a:lnTo>
                      <a:pt x="53" y="0"/>
                    </a:lnTo>
                    <a:lnTo>
                      <a:pt x="21" y="7"/>
                    </a:lnTo>
                    <a:lnTo>
                      <a:pt x="2" y="20"/>
                    </a:lnTo>
                    <a:lnTo>
                      <a:pt x="0" y="45"/>
                    </a:lnTo>
                    <a:lnTo>
                      <a:pt x="8" y="86"/>
                    </a:lnTo>
                    <a:lnTo>
                      <a:pt x="22" y="126"/>
                    </a:lnTo>
                    <a:lnTo>
                      <a:pt x="38" y="162"/>
                    </a:lnTo>
                    <a:lnTo>
                      <a:pt x="45" y="196"/>
                    </a:lnTo>
                    <a:lnTo>
                      <a:pt x="63" y="195"/>
                    </a:lnTo>
                    <a:lnTo>
                      <a:pt x="95" y="182"/>
                    </a:lnTo>
                    <a:lnTo>
                      <a:pt x="115" y="166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707" name="Freeform 107"/>
              <p:cNvSpPr>
                <a:spLocks/>
              </p:cNvSpPr>
              <p:nvPr/>
            </p:nvSpPr>
            <p:spPr bwMode="auto">
              <a:xfrm>
                <a:off x="2424" y="2086"/>
                <a:ext cx="79" cy="43"/>
              </a:xfrm>
              <a:custGeom>
                <a:avLst/>
                <a:gdLst/>
                <a:ahLst/>
                <a:cxnLst>
                  <a:cxn ang="0">
                    <a:pos x="22" y="19"/>
                  </a:cxn>
                  <a:cxn ang="0">
                    <a:pos x="25" y="16"/>
                  </a:cxn>
                  <a:cxn ang="0">
                    <a:pos x="31" y="7"/>
                  </a:cxn>
                  <a:cxn ang="0">
                    <a:pos x="38" y="0"/>
                  </a:cxn>
                  <a:cxn ang="0">
                    <a:pos x="47" y="1"/>
                  </a:cxn>
                  <a:cxn ang="0">
                    <a:pos x="54" y="2"/>
                  </a:cxn>
                  <a:cxn ang="0">
                    <a:pos x="54" y="6"/>
                  </a:cxn>
                  <a:cxn ang="0">
                    <a:pos x="49" y="8"/>
                  </a:cxn>
                  <a:cxn ang="0">
                    <a:pos x="45" y="9"/>
                  </a:cxn>
                  <a:cxn ang="0">
                    <a:pos x="43" y="11"/>
                  </a:cxn>
                  <a:cxn ang="0">
                    <a:pos x="49" y="15"/>
                  </a:cxn>
                  <a:cxn ang="0">
                    <a:pos x="60" y="16"/>
                  </a:cxn>
                  <a:cxn ang="0">
                    <a:pos x="77" y="8"/>
                  </a:cxn>
                  <a:cxn ang="0">
                    <a:pos x="78" y="17"/>
                  </a:cxn>
                  <a:cxn ang="0">
                    <a:pos x="74" y="24"/>
                  </a:cxn>
                  <a:cxn ang="0">
                    <a:pos x="69" y="28"/>
                  </a:cxn>
                  <a:cxn ang="0">
                    <a:pos x="63" y="32"/>
                  </a:cxn>
                  <a:cxn ang="0">
                    <a:pos x="57" y="33"/>
                  </a:cxn>
                  <a:cxn ang="0">
                    <a:pos x="53" y="34"/>
                  </a:cxn>
                  <a:cxn ang="0">
                    <a:pos x="42" y="33"/>
                  </a:cxn>
                  <a:cxn ang="0">
                    <a:pos x="35" y="33"/>
                  </a:cxn>
                  <a:cxn ang="0">
                    <a:pos x="27" y="36"/>
                  </a:cxn>
                  <a:cxn ang="0">
                    <a:pos x="7" y="42"/>
                  </a:cxn>
                  <a:cxn ang="0">
                    <a:pos x="0" y="25"/>
                  </a:cxn>
                  <a:cxn ang="0">
                    <a:pos x="22" y="19"/>
                  </a:cxn>
                </a:cxnLst>
                <a:rect l="0" t="0" r="r" b="b"/>
                <a:pathLst>
                  <a:path w="79" h="43">
                    <a:moveTo>
                      <a:pt x="22" y="19"/>
                    </a:moveTo>
                    <a:lnTo>
                      <a:pt x="25" y="16"/>
                    </a:lnTo>
                    <a:lnTo>
                      <a:pt x="31" y="7"/>
                    </a:lnTo>
                    <a:lnTo>
                      <a:pt x="38" y="0"/>
                    </a:lnTo>
                    <a:lnTo>
                      <a:pt x="47" y="1"/>
                    </a:lnTo>
                    <a:lnTo>
                      <a:pt x="54" y="2"/>
                    </a:lnTo>
                    <a:lnTo>
                      <a:pt x="54" y="6"/>
                    </a:lnTo>
                    <a:lnTo>
                      <a:pt x="49" y="8"/>
                    </a:lnTo>
                    <a:lnTo>
                      <a:pt x="45" y="9"/>
                    </a:lnTo>
                    <a:lnTo>
                      <a:pt x="43" y="11"/>
                    </a:lnTo>
                    <a:lnTo>
                      <a:pt x="49" y="15"/>
                    </a:lnTo>
                    <a:lnTo>
                      <a:pt x="60" y="16"/>
                    </a:lnTo>
                    <a:lnTo>
                      <a:pt x="77" y="8"/>
                    </a:lnTo>
                    <a:lnTo>
                      <a:pt x="78" y="17"/>
                    </a:lnTo>
                    <a:lnTo>
                      <a:pt x="74" y="24"/>
                    </a:lnTo>
                    <a:lnTo>
                      <a:pt x="69" y="28"/>
                    </a:lnTo>
                    <a:lnTo>
                      <a:pt x="63" y="32"/>
                    </a:lnTo>
                    <a:lnTo>
                      <a:pt x="57" y="33"/>
                    </a:lnTo>
                    <a:lnTo>
                      <a:pt x="53" y="34"/>
                    </a:lnTo>
                    <a:lnTo>
                      <a:pt x="42" y="33"/>
                    </a:lnTo>
                    <a:lnTo>
                      <a:pt x="35" y="33"/>
                    </a:lnTo>
                    <a:lnTo>
                      <a:pt x="27" y="36"/>
                    </a:lnTo>
                    <a:lnTo>
                      <a:pt x="7" y="42"/>
                    </a:lnTo>
                    <a:lnTo>
                      <a:pt x="0" y="25"/>
                    </a:lnTo>
                    <a:lnTo>
                      <a:pt x="22" y="19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708" name="Freeform 108"/>
              <p:cNvSpPr>
                <a:spLocks/>
              </p:cNvSpPr>
              <p:nvPr/>
            </p:nvSpPr>
            <p:spPr bwMode="auto">
              <a:xfrm>
                <a:off x="2435" y="2097"/>
                <a:ext cx="21" cy="3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4" y="0"/>
                  </a:cxn>
                  <a:cxn ang="0">
                    <a:pos x="16" y="15"/>
                  </a:cxn>
                  <a:cxn ang="0">
                    <a:pos x="20" y="30"/>
                  </a:cxn>
                  <a:cxn ang="0">
                    <a:pos x="10" y="33"/>
                  </a:cxn>
                  <a:cxn ang="0">
                    <a:pos x="0" y="4"/>
                  </a:cxn>
                </a:cxnLst>
                <a:rect l="0" t="0" r="r" b="b"/>
                <a:pathLst>
                  <a:path w="21" h="34">
                    <a:moveTo>
                      <a:pt x="0" y="4"/>
                    </a:moveTo>
                    <a:lnTo>
                      <a:pt x="14" y="0"/>
                    </a:lnTo>
                    <a:lnTo>
                      <a:pt x="16" y="15"/>
                    </a:lnTo>
                    <a:lnTo>
                      <a:pt x="20" y="30"/>
                    </a:lnTo>
                    <a:lnTo>
                      <a:pt x="10" y="3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709" name="Freeform 109"/>
              <p:cNvSpPr>
                <a:spLocks/>
              </p:cNvSpPr>
              <p:nvPr/>
            </p:nvSpPr>
            <p:spPr bwMode="auto">
              <a:xfrm>
                <a:off x="2182" y="2092"/>
                <a:ext cx="273" cy="248"/>
              </a:xfrm>
              <a:custGeom>
                <a:avLst/>
                <a:gdLst/>
                <a:ahLst/>
                <a:cxnLst>
                  <a:cxn ang="0">
                    <a:pos x="97" y="53"/>
                  </a:cxn>
                  <a:cxn ang="0">
                    <a:pos x="103" y="71"/>
                  </a:cxn>
                  <a:cxn ang="0">
                    <a:pos x="109" y="97"/>
                  </a:cxn>
                  <a:cxn ang="0">
                    <a:pos x="116" y="123"/>
                  </a:cxn>
                  <a:cxn ang="0">
                    <a:pos x="118" y="134"/>
                  </a:cxn>
                  <a:cxn ang="0">
                    <a:pos x="123" y="151"/>
                  </a:cxn>
                  <a:cxn ang="0">
                    <a:pos x="125" y="166"/>
                  </a:cxn>
                  <a:cxn ang="0">
                    <a:pos x="128" y="183"/>
                  </a:cxn>
                  <a:cxn ang="0">
                    <a:pos x="127" y="190"/>
                  </a:cxn>
                  <a:cxn ang="0">
                    <a:pos x="122" y="200"/>
                  </a:cxn>
                  <a:cxn ang="0">
                    <a:pos x="115" y="208"/>
                  </a:cxn>
                  <a:cxn ang="0">
                    <a:pos x="105" y="214"/>
                  </a:cxn>
                  <a:cxn ang="0">
                    <a:pos x="97" y="221"/>
                  </a:cxn>
                  <a:cxn ang="0">
                    <a:pos x="88" y="227"/>
                  </a:cxn>
                  <a:cxn ang="0">
                    <a:pos x="75" y="233"/>
                  </a:cxn>
                  <a:cxn ang="0">
                    <a:pos x="60" y="240"/>
                  </a:cxn>
                  <a:cxn ang="0">
                    <a:pos x="47" y="214"/>
                  </a:cxn>
                  <a:cxn ang="0">
                    <a:pos x="52" y="242"/>
                  </a:cxn>
                  <a:cxn ang="0">
                    <a:pos x="44" y="247"/>
                  </a:cxn>
                  <a:cxn ang="0">
                    <a:pos x="39" y="237"/>
                  </a:cxn>
                  <a:cxn ang="0">
                    <a:pos x="34" y="229"/>
                  </a:cxn>
                  <a:cxn ang="0">
                    <a:pos x="28" y="217"/>
                  </a:cxn>
                  <a:cxn ang="0">
                    <a:pos x="28" y="204"/>
                  </a:cxn>
                  <a:cxn ang="0">
                    <a:pos x="28" y="184"/>
                  </a:cxn>
                  <a:cxn ang="0">
                    <a:pos x="27" y="169"/>
                  </a:cxn>
                  <a:cxn ang="0">
                    <a:pos x="24" y="152"/>
                  </a:cxn>
                  <a:cxn ang="0">
                    <a:pos x="15" y="124"/>
                  </a:cxn>
                  <a:cxn ang="0">
                    <a:pos x="5" y="90"/>
                  </a:cxn>
                  <a:cxn ang="0">
                    <a:pos x="5" y="74"/>
                  </a:cxn>
                  <a:cxn ang="0">
                    <a:pos x="3" y="63"/>
                  </a:cxn>
                  <a:cxn ang="0">
                    <a:pos x="2" y="57"/>
                  </a:cxn>
                  <a:cxn ang="0">
                    <a:pos x="0" y="42"/>
                  </a:cxn>
                  <a:cxn ang="0">
                    <a:pos x="2" y="39"/>
                  </a:cxn>
                  <a:cxn ang="0">
                    <a:pos x="1" y="28"/>
                  </a:cxn>
                  <a:cxn ang="0">
                    <a:pos x="4" y="20"/>
                  </a:cxn>
                  <a:cxn ang="0">
                    <a:pos x="7" y="16"/>
                  </a:cxn>
                  <a:cxn ang="0">
                    <a:pos x="14" y="10"/>
                  </a:cxn>
                  <a:cxn ang="0">
                    <a:pos x="22" y="6"/>
                  </a:cxn>
                  <a:cxn ang="0">
                    <a:pos x="36" y="3"/>
                  </a:cxn>
                  <a:cxn ang="0">
                    <a:pos x="51" y="0"/>
                  </a:cxn>
                  <a:cxn ang="0">
                    <a:pos x="62" y="1"/>
                  </a:cxn>
                  <a:cxn ang="0">
                    <a:pos x="76" y="0"/>
                  </a:cxn>
                  <a:cxn ang="0">
                    <a:pos x="91" y="3"/>
                  </a:cxn>
                  <a:cxn ang="0">
                    <a:pos x="109" y="7"/>
                  </a:cxn>
                  <a:cxn ang="0">
                    <a:pos x="127" y="13"/>
                  </a:cxn>
                  <a:cxn ang="0">
                    <a:pos x="144" y="18"/>
                  </a:cxn>
                  <a:cxn ang="0">
                    <a:pos x="157" y="23"/>
                  </a:cxn>
                  <a:cxn ang="0">
                    <a:pos x="206" y="17"/>
                  </a:cxn>
                  <a:cxn ang="0">
                    <a:pos x="245" y="10"/>
                  </a:cxn>
                  <a:cxn ang="0">
                    <a:pos x="262" y="5"/>
                  </a:cxn>
                  <a:cxn ang="0">
                    <a:pos x="261" y="16"/>
                  </a:cxn>
                  <a:cxn ang="0">
                    <a:pos x="265" y="28"/>
                  </a:cxn>
                  <a:cxn ang="0">
                    <a:pos x="272" y="37"/>
                  </a:cxn>
                  <a:cxn ang="0">
                    <a:pos x="224" y="50"/>
                  </a:cxn>
                  <a:cxn ang="0">
                    <a:pos x="204" y="56"/>
                  </a:cxn>
                  <a:cxn ang="0">
                    <a:pos x="167" y="61"/>
                  </a:cxn>
                  <a:cxn ang="0">
                    <a:pos x="141" y="58"/>
                  </a:cxn>
                  <a:cxn ang="0">
                    <a:pos x="119" y="58"/>
                  </a:cxn>
                  <a:cxn ang="0">
                    <a:pos x="97" y="53"/>
                  </a:cxn>
                </a:cxnLst>
                <a:rect l="0" t="0" r="r" b="b"/>
                <a:pathLst>
                  <a:path w="273" h="248">
                    <a:moveTo>
                      <a:pt x="97" y="53"/>
                    </a:moveTo>
                    <a:lnTo>
                      <a:pt x="103" y="71"/>
                    </a:lnTo>
                    <a:lnTo>
                      <a:pt x="109" y="97"/>
                    </a:lnTo>
                    <a:lnTo>
                      <a:pt x="116" y="123"/>
                    </a:lnTo>
                    <a:lnTo>
                      <a:pt x="118" y="134"/>
                    </a:lnTo>
                    <a:lnTo>
                      <a:pt x="123" y="151"/>
                    </a:lnTo>
                    <a:lnTo>
                      <a:pt x="125" y="166"/>
                    </a:lnTo>
                    <a:lnTo>
                      <a:pt x="128" y="183"/>
                    </a:lnTo>
                    <a:lnTo>
                      <a:pt x="127" y="190"/>
                    </a:lnTo>
                    <a:lnTo>
                      <a:pt x="122" y="200"/>
                    </a:lnTo>
                    <a:lnTo>
                      <a:pt x="115" y="208"/>
                    </a:lnTo>
                    <a:lnTo>
                      <a:pt x="105" y="214"/>
                    </a:lnTo>
                    <a:lnTo>
                      <a:pt x="97" y="221"/>
                    </a:lnTo>
                    <a:lnTo>
                      <a:pt x="88" y="227"/>
                    </a:lnTo>
                    <a:lnTo>
                      <a:pt x="75" y="233"/>
                    </a:lnTo>
                    <a:lnTo>
                      <a:pt x="60" y="240"/>
                    </a:lnTo>
                    <a:lnTo>
                      <a:pt x="47" y="214"/>
                    </a:lnTo>
                    <a:lnTo>
                      <a:pt x="52" y="242"/>
                    </a:lnTo>
                    <a:lnTo>
                      <a:pt x="44" y="247"/>
                    </a:lnTo>
                    <a:lnTo>
                      <a:pt x="39" y="237"/>
                    </a:lnTo>
                    <a:lnTo>
                      <a:pt x="34" y="229"/>
                    </a:lnTo>
                    <a:lnTo>
                      <a:pt x="28" y="217"/>
                    </a:lnTo>
                    <a:lnTo>
                      <a:pt x="28" y="204"/>
                    </a:lnTo>
                    <a:lnTo>
                      <a:pt x="28" y="184"/>
                    </a:lnTo>
                    <a:lnTo>
                      <a:pt x="27" y="169"/>
                    </a:lnTo>
                    <a:lnTo>
                      <a:pt x="24" y="152"/>
                    </a:lnTo>
                    <a:lnTo>
                      <a:pt x="15" y="124"/>
                    </a:lnTo>
                    <a:lnTo>
                      <a:pt x="5" y="90"/>
                    </a:lnTo>
                    <a:lnTo>
                      <a:pt x="5" y="74"/>
                    </a:lnTo>
                    <a:lnTo>
                      <a:pt x="3" y="63"/>
                    </a:lnTo>
                    <a:lnTo>
                      <a:pt x="2" y="57"/>
                    </a:lnTo>
                    <a:lnTo>
                      <a:pt x="0" y="42"/>
                    </a:lnTo>
                    <a:lnTo>
                      <a:pt x="2" y="39"/>
                    </a:lnTo>
                    <a:lnTo>
                      <a:pt x="1" y="28"/>
                    </a:lnTo>
                    <a:lnTo>
                      <a:pt x="4" y="20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2" y="6"/>
                    </a:lnTo>
                    <a:lnTo>
                      <a:pt x="36" y="3"/>
                    </a:lnTo>
                    <a:lnTo>
                      <a:pt x="51" y="0"/>
                    </a:lnTo>
                    <a:lnTo>
                      <a:pt x="62" y="1"/>
                    </a:lnTo>
                    <a:lnTo>
                      <a:pt x="76" y="0"/>
                    </a:lnTo>
                    <a:lnTo>
                      <a:pt x="91" y="3"/>
                    </a:lnTo>
                    <a:lnTo>
                      <a:pt x="109" y="7"/>
                    </a:lnTo>
                    <a:lnTo>
                      <a:pt x="127" y="13"/>
                    </a:lnTo>
                    <a:lnTo>
                      <a:pt x="144" y="18"/>
                    </a:lnTo>
                    <a:lnTo>
                      <a:pt x="157" y="23"/>
                    </a:lnTo>
                    <a:lnTo>
                      <a:pt x="206" y="17"/>
                    </a:lnTo>
                    <a:lnTo>
                      <a:pt x="245" y="10"/>
                    </a:lnTo>
                    <a:lnTo>
                      <a:pt x="262" y="5"/>
                    </a:lnTo>
                    <a:lnTo>
                      <a:pt x="261" y="16"/>
                    </a:lnTo>
                    <a:lnTo>
                      <a:pt x="265" y="28"/>
                    </a:lnTo>
                    <a:lnTo>
                      <a:pt x="272" y="37"/>
                    </a:lnTo>
                    <a:lnTo>
                      <a:pt x="224" y="50"/>
                    </a:lnTo>
                    <a:lnTo>
                      <a:pt x="204" y="56"/>
                    </a:lnTo>
                    <a:lnTo>
                      <a:pt x="167" y="61"/>
                    </a:lnTo>
                    <a:lnTo>
                      <a:pt x="141" y="58"/>
                    </a:lnTo>
                    <a:lnTo>
                      <a:pt x="119" y="58"/>
                    </a:lnTo>
                    <a:lnTo>
                      <a:pt x="97" y="53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710" name="Freeform 110"/>
              <p:cNvSpPr>
                <a:spLocks/>
              </p:cNvSpPr>
              <p:nvPr/>
            </p:nvSpPr>
            <p:spPr bwMode="auto">
              <a:xfrm>
                <a:off x="2242" y="2141"/>
                <a:ext cx="42" cy="4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19" y="1"/>
                  </a:cxn>
                  <a:cxn ang="0">
                    <a:pos x="0" y="0"/>
                  </a:cxn>
                </a:cxnLst>
                <a:rect l="0" t="0" r="r" b="b"/>
                <a:pathLst>
                  <a:path w="42" h="4">
                    <a:moveTo>
                      <a:pt x="41" y="3"/>
                    </a:moveTo>
                    <a:lnTo>
                      <a:pt x="19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" name="Group 111"/>
            <p:cNvGrpSpPr>
              <a:grpSpLocks/>
            </p:cNvGrpSpPr>
            <p:nvPr/>
          </p:nvGrpSpPr>
          <p:grpSpPr bwMode="auto">
            <a:xfrm>
              <a:off x="2475" y="2741"/>
              <a:ext cx="128" cy="110"/>
              <a:chOff x="2108" y="1976"/>
              <a:chExt cx="140" cy="136"/>
            </a:xfrm>
          </p:grpSpPr>
          <p:grpSp>
            <p:nvGrpSpPr>
              <p:cNvPr id="31" name="Group 112"/>
              <p:cNvGrpSpPr>
                <a:grpSpLocks/>
              </p:cNvGrpSpPr>
              <p:nvPr/>
            </p:nvGrpSpPr>
            <p:grpSpPr bwMode="auto">
              <a:xfrm>
                <a:off x="2108" y="1976"/>
                <a:ext cx="140" cy="121"/>
                <a:chOff x="2108" y="1976"/>
                <a:chExt cx="140" cy="121"/>
              </a:xfrm>
            </p:grpSpPr>
            <p:sp>
              <p:nvSpPr>
                <p:cNvPr id="793713" name="Freeform 113"/>
                <p:cNvSpPr>
                  <a:spLocks/>
                </p:cNvSpPr>
                <p:nvPr/>
              </p:nvSpPr>
              <p:spPr bwMode="auto">
                <a:xfrm>
                  <a:off x="2202" y="1976"/>
                  <a:ext cx="16" cy="14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2" y="7"/>
                    </a:cxn>
                    <a:cxn ang="0">
                      <a:pos x="4" y="5"/>
                    </a:cxn>
                    <a:cxn ang="0">
                      <a:pos x="5" y="2"/>
                    </a:cxn>
                    <a:cxn ang="0">
                      <a:pos x="8" y="2"/>
                    </a:cxn>
                    <a:cxn ang="0">
                      <a:pos x="11" y="2"/>
                    </a:cxn>
                    <a:cxn ang="0">
                      <a:pos x="13" y="1"/>
                    </a:cxn>
                    <a:cxn ang="0">
                      <a:pos x="14" y="0"/>
                    </a:cxn>
                    <a:cxn ang="0">
                      <a:pos x="15" y="2"/>
                    </a:cxn>
                    <a:cxn ang="0">
                      <a:pos x="14" y="3"/>
                    </a:cxn>
                    <a:cxn ang="0">
                      <a:pos x="13" y="4"/>
                    </a:cxn>
                    <a:cxn ang="0">
                      <a:pos x="11" y="5"/>
                    </a:cxn>
                    <a:cxn ang="0">
                      <a:pos x="9" y="5"/>
                    </a:cxn>
                    <a:cxn ang="0">
                      <a:pos x="6" y="5"/>
                    </a:cxn>
                    <a:cxn ang="0">
                      <a:pos x="4" y="7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1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" h="1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5" y="2"/>
                      </a:lnTo>
                      <a:lnTo>
                        <a:pt x="14" y="3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714" name="Freeform 114"/>
                <p:cNvSpPr>
                  <a:spLocks/>
                </p:cNvSpPr>
                <p:nvPr/>
              </p:nvSpPr>
              <p:spPr bwMode="auto">
                <a:xfrm>
                  <a:off x="2131" y="2086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3" y="2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2" y="10"/>
                    </a:cxn>
                    <a:cxn ang="0">
                      <a:pos x="3" y="9"/>
                    </a:cxn>
                    <a:cxn ang="0">
                      <a:pos x="5" y="10"/>
                    </a:cxn>
                    <a:cxn ang="0">
                      <a:pos x="6" y="8"/>
                    </a:cxn>
                    <a:cxn ang="0">
                      <a:pos x="7" y="7"/>
                    </a:cxn>
                    <a:cxn ang="0">
                      <a:pos x="7" y="5"/>
                    </a:cxn>
                    <a:cxn ang="0">
                      <a:pos x="8" y="2"/>
                    </a:cxn>
                    <a:cxn ang="0">
                      <a:pos x="9" y="1"/>
                    </a:cxn>
                    <a:cxn ang="0">
                      <a:pos x="11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2" h="11">
                      <a:moveTo>
                        <a:pt x="7" y="0"/>
                      </a:move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3" y="9"/>
                      </a:lnTo>
                      <a:lnTo>
                        <a:pt x="5" y="10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715" name="Freeform 115"/>
                <p:cNvSpPr>
                  <a:spLocks/>
                </p:cNvSpPr>
                <p:nvPr/>
              </p:nvSpPr>
              <p:spPr bwMode="auto">
                <a:xfrm>
                  <a:off x="2108" y="2040"/>
                  <a:ext cx="13" cy="9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3" y="8"/>
                    </a:cxn>
                    <a:cxn ang="0">
                      <a:pos x="4" y="8"/>
                    </a:cxn>
                    <a:cxn ang="0">
                      <a:pos x="8" y="7"/>
                    </a:cxn>
                    <a:cxn ang="0">
                      <a:pos x="7" y="6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10" y="1"/>
                    </a:cxn>
                    <a:cxn ang="0">
                      <a:pos x="12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3" h="9">
                      <a:moveTo>
                        <a:pt x="9" y="0"/>
                      </a:move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8" y="7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716" name="Freeform 116"/>
                <p:cNvSpPr>
                  <a:spLocks/>
                </p:cNvSpPr>
                <p:nvPr/>
              </p:nvSpPr>
              <p:spPr bwMode="auto">
                <a:xfrm>
                  <a:off x="2227" y="2002"/>
                  <a:ext cx="21" cy="9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7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6" y="1"/>
                    </a:cxn>
                    <a:cxn ang="0">
                      <a:pos x="19" y="3"/>
                    </a:cxn>
                    <a:cxn ang="0">
                      <a:pos x="20" y="6"/>
                    </a:cxn>
                    <a:cxn ang="0">
                      <a:pos x="18" y="7"/>
                    </a:cxn>
                    <a:cxn ang="0">
                      <a:pos x="15" y="8"/>
                    </a:cxn>
                    <a:cxn ang="0">
                      <a:pos x="14" y="8"/>
                    </a:cxn>
                    <a:cxn ang="0">
                      <a:pos x="11" y="8"/>
                    </a:cxn>
                    <a:cxn ang="0">
                      <a:pos x="9" y="8"/>
                    </a:cxn>
                    <a:cxn ang="0">
                      <a:pos x="7" y="6"/>
                    </a:cxn>
                    <a:cxn ang="0">
                      <a:pos x="6" y="4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0" y="3"/>
                    </a:cxn>
                    <a:cxn ang="0">
                      <a:pos x="5" y="1"/>
                    </a:cxn>
                  </a:cxnLst>
                  <a:rect l="0" t="0" r="r" b="b"/>
                  <a:pathLst>
                    <a:path w="21" h="9">
                      <a:moveTo>
                        <a:pt x="5" y="1"/>
                      </a:move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19" y="3"/>
                      </a:lnTo>
                      <a:lnTo>
                        <a:pt x="20" y="6"/>
                      </a:lnTo>
                      <a:lnTo>
                        <a:pt x="18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6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5" y="1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3761" name="Group 117"/>
              <p:cNvGrpSpPr>
                <a:grpSpLocks/>
              </p:cNvGrpSpPr>
              <p:nvPr/>
            </p:nvGrpSpPr>
            <p:grpSpPr bwMode="auto">
              <a:xfrm>
                <a:off x="2140" y="2010"/>
                <a:ext cx="94" cy="102"/>
                <a:chOff x="2140" y="2010"/>
                <a:chExt cx="94" cy="102"/>
              </a:xfrm>
            </p:grpSpPr>
            <p:sp>
              <p:nvSpPr>
                <p:cNvPr id="793718" name="Freeform 118"/>
                <p:cNvSpPr>
                  <a:spLocks/>
                </p:cNvSpPr>
                <p:nvPr/>
              </p:nvSpPr>
              <p:spPr bwMode="auto">
                <a:xfrm>
                  <a:off x="2146" y="2015"/>
                  <a:ext cx="88" cy="97"/>
                </a:xfrm>
                <a:custGeom>
                  <a:avLst/>
                  <a:gdLst/>
                  <a:ahLst/>
                  <a:cxnLst>
                    <a:cxn ang="0">
                      <a:pos x="40" y="96"/>
                    </a:cxn>
                    <a:cxn ang="0">
                      <a:pos x="33" y="84"/>
                    </a:cxn>
                    <a:cxn ang="0">
                      <a:pos x="28" y="81"/>
                    </a:cxn>
                    <a:cxn ang="0">
                      <a:pos x="19" y="78"/>
                    </a:cxn>
                    <a:cxn ang="0">
                      <a:pos x="13" y="71"/>
                    </a:cxn>
                    <a:cxn ang="0">
                      <a:pos x="7" y="65"/>
                    </a:cxn>
                    <a:cxn ang="0">
                      <a:pos x="6" y="58"/>
                    </a:cxn>
                    <a:cxn ang="0">
                      <a:pos x="3" y="51"/>
                    </a:cxn>
                    <a:cxn ang="0">
                      <a:pos x="0" y="42"/>
                    </a:cxn>
                    <a:cxn ang="0">
                      <a:pos x="0" y="33"/>
                    </a:cxn>
                    <a:cxn ang="0">
                      <a:pos x="0" y="25"/>
                    </a:cxn>
                    <a:cxn ang="0">
                      <a:pos x="5" y="15"/>
                    </a:cxn>
                    <a:cxn ang="0">
                      <a:pos x="11" y="10"/>
                    </a:cxn>
                    <a:cxn ang="0">
                      <a:pos x="17" y="7"/>
                    </a:cxn>
                    <a:cxn ang="0">
                      <a:pos x="32" y="3"/>
                    </a:cxn>
                    <a:cxn ang="0">
                      <a:pos x="46" y="0"/>
                    </a:cxn>
                    <a:cxn ang="0">
                      <a:pos x="52" y="0"/>
                    </a:cxn>
                    <a:cxn ang="0">
                      <a:pos x="54" y="3"/>
                    </a:cxn>
                    <a:cxn ang="0">
                      <a:pos x="59" y="7"/>
                    </a:cxn>
                    <a:cxn ang="0">
                      <a:pos x="62" y="9"/>
                    </a:cxn>
                    <a:cxn ang="0">
                      <a:pos x="64" y="10"/>
                    </a:cxn>
                    <a:cxn ang="0">
                      <a:pos x="66" y="13"/>
                    </a:cxn>
                    <a:cxn ang="0">
                      <a:pos x="66" y="14"/>
                    </a:cxn>
                    <a:cxn ang="0">
                      <a:pos x="68" y="21"/>
                    </a:cxn>
                    <a:cxn ang="0">
                      <a:pos x="69" y="24"/>
                    </a:cxn>
                    <a:cxn ang="0">
                      <a:pos x="69" y="29"/>
                    </a:cxn>
                    <a:cxn ang="0">
                      <a:pos x="71" y="29"/>
                    </a:cxn>
                    <a:cxn ang="0">
                      <a:pos x="72" y="29"/>
                    </a:cxn>
                    <a:cxn ang="0">
                      <a:pos x="74" y="30"/>
                    </a:cxn>
                    <a:cxn ang="0">
                      <a:pos x="79" y="32"/>
                    </a:cxn>
                    <a:cxn ang="0">
                      <a:pos x="81" y="34"/>
                    </a:cxn>
                    <a:cxn ang="0">
                      <a:pos x="85" y="38"/>
                    </a:cxn>
                    <a:cxn ang="0">
                      <a:pos x="86" y="40"/>
                    </a:cxn>
                    <a:cxn ang="0">
                      <a:pos x="83" y="43"/>
                    </a:cxn>
                    <a:cxn ang="0">
                      <a:pos x="79" y="43"/>
                    </a:cxn>
                    <a:cxn ang="0">
                      <a:pos x="77" y="44"/>
                    </a:cxn>
                    <a:cxn ang="0">
                      <a:pos x="80" y="48"/>
                    </a:cxn>
                    <a:cxn ang="0">
                      <a:pos x="81" y="49"/>
                    </a:cxn>
                    <a:cxn ang="0">
                      <a:pos x="83" y="55"/>
                    </a:cxn>
                    <a:cxn ang="0">
                      <a:pos x="87" y="58"/>
                    </a:cxn>
                    <a:cxn ang="0">
                      <a:pos x="87" y="61"/>
                    </a:cxn>
                    <a:cxn ang="0">
                      <a:pos x="87" y="67"/>
                    </a:cxn>
                    <a:cxn ang="0">
                      <a:pos x="85" y="67"/>
                    </a:cxn>
                    <a:cxn ang="0">
                      <a:pos x="83" y="69"/>
                    </a:cxn>
                    <a:cxn ang="0">
                      <a:pos x="80" y="72"/>
                    </a:cxn>
                    <a:cxn ang="0">
                      <a:pos x="78" y="72"/>
                    </a:cxn>
                    <a:cxn ang="0">
                      <a:pos x="72" y="76"/>
                    </a:cxn>
                    <a:cxn ang="0">
                      <a:pos x="64" y="78"/>
                    </a:cxn>
                    <a:cxn ang="0">
                      <a:pos x="63" y="81"/>
                    </a:cxn>
                    <a:cxn ang="0">
                      <a:pos x="66" y="86"/>
                    </a:cxn>
                    <a:cxn ang="0">
                      <a:pos x="40" y="96"/>
                    </a:cxn>
                  </a:cxnLst>
                  <a:rect l="0" t="0" r="r" b="b"/>
                  <a:pathLst>
                    <a:path w="88" h="97">
                      <a:moveTo>
                        <a:pt x="40" y="96"/>
                      </a:moveTo>
                      <a:lnTo>
                        <a:pt x="33" y="84"/>
                      </a:lnTo>
                      <a:lnTo>
                        <a:pt x="28" y="81"/>
                      </a:lnTo>
                      <a:lnTo>
                        <a:pt x="19" y="78"/>
                      </a:lnTo>
                      <a:lnTo>
                        <a:pt x="13" y="71"/>
                      </a:lnTo>
                      <a:lnTo>
                        <a:pt x="7" y="65"/>
                      </a:lnTo>
                      <a:lnTo>
                        <a:pt x="6" y="58"/>
                      </a:lnTo>
                      <a:lnTo>
                        <a:pt x="3" y="51"/>
                      </a:lnTo>
                      <a:lnTo>
                        <a:pt x="0" y="42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5" y="15"/>
                      </a:lnTo>
                      <a:lnTo>
                        <a:pt x="11" y="10"/>
                      </a:lnTo>
                      <a:lnTo>
                        <a:pt x="17" y="7"/>
                      </a:lnTo>
                      <a:lnTo>
                        <a:pt x="32" y="3"/>
                      </a:lnTo>
                      <a:lnTo>
                        <a:pt x="46" y="0"/>
                      </a:lnTo>
                      <a:lnTo>
                        <a:pt x="52" y="0"/>
                      </a:lnTo>
                      <a:lnTo>
                        <a:pt x="54" y="3"/>
                      </a:lnTo>
                      <a:lnTo>
                        <a:pt x="59" y="7"/>
                      </a:lnTo>
                      <a:lnTo>
                        <a:pt x="62" y="9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6" y="14"/>
                      </a:lnTo>
                      <a:lnTo>
                        <a:pt x="68" y="21"/>
                      </a:lnTo>
                      <a:lnTo>
                        <a:pt x="69" y="24"/>
                      </a:lnTo>
                      <a:lnTo>
                        <a:pt x="69" y="29"/>
                      </a:lnTo>
                      <a:lnTo>
                        <a:pt x="71" y="29"/>
                      </a:lnTo>
                      <a:lnTo>
                        <a:pt x="72" y="29"/>
                      </a:lnTo>
                      <a:lnTo>
                        <a:pt x="74" y="30"/>
                      </a:lnTo>
                      <a:lnTo>
                        <a:pt x="79" y="32"/>
                      </a:lnTo>
                      <a:lnTo>
                        <a:pt x="81" y="34"/>
                      </a:lnTo>
                      <a:lnTo>
                        <a:pt x="85" y="38"/>
                      </a:lnTo>
                      <a:lnTo>
                        <a:pt x="86" y="40"/>
                      </a:lnTo>
                      <a:lnTo>
                        <a:pt x="83" y="43"/>
                      </a:lnTo>
                      <a:lnTo>
                        <a:pt x="79" y="43"/>
                      </a:lnTo>
                      <a:lnTo>
                        <a:pt x="77" y="44"/>
                      </a:lnTo>
                      <a:lnTo>
                        <a:pt x="80" y="48"/>
                      </a:lnTo>
                      <a:lnTo>
                        <a:pt x="81" y="49"/>
                      </a:lnTo>
                      <a:lnTo>
                        <a:pt x="83" y="55"/>
                      </a:lnTo>
                      <a:lnTo>
                        <a:pt x="87" y="58"/>
                      </a:lnTo>
                      <a:lnTo>
                        <a:pt x="87" y="61"/>
                      </a:lnTo>
                      <a:lnTo>
                        <a:pt x="87" y="67"/>
                      </a:lnTo>
                      <a:lnTo>
                        <a:pt x="85" y="67"/>
                      </a:lnTo>
                      <a:lnTo>
                        <a:pt x="83" y="69"/>
                      </a:lnTo>
                      <a:lnTo>
                        <a:pt x="80" y="72"/>
                      </a:lnTo>
                      <a:lnTo>
                        <a:pt x="78" y="72"/>
                      </a:lnTo>
                      <a:lnTo>
                        <a:pt x="72" y="76"/>
                      </a:lnTo>
                      <a:lnTo>
                        <a:pt x="64" y="78"/>
                      </a:lnTo>
                      <a:lnTo>
                        <a:pt x="63" y="81"/>
                      </a:lnTo>
                      <a:lnTo>
                        <a:pt x="66" y="86"/>
                      </a:lnTo>
                      <a:lnTo>
                        <a:pt x="40" y="96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719" name="Freeform 119"/>
                <p:cNvSpPr>
                  <a:spLocks/>
                </p:cNvSpPr>
                <p:nvPr/>
              </p:nvSpPr>
              <p:spPr bwMode="auto">
                <a:xfrm>
                  <a:off x="2140" y="2010"/>
                  <a:ext cx="78" cy="87"/>
                </a:xfrm>
                <a:custGeom>
                  <a:avLst/>
                  <a:gdLst/>
                  <a:ahLst/>
                  <a:cxnLst>
                    <a:cxn ang="0">
                      <a:pos x="64" y="4"/>
                    </a:cxn>
                    <a:cxn ang="0">
                      <a:pos x="69" y="7"/>
                    </a:cxn>
                    <a:cxn ang="0">
                      <a:pos x="73" y="9"/>
                    </a:cxn>
                    <a:cxn ang="0">
                      <a:pos x="66" y="11"/>
                    </a:cxn>
                    <a:cxn ang="0">
                      <a:pos x="77" y="13"/>
                    </a:cxn>
                    <a:cxn ang="0">
                      <a:pos x="70" y="15"/>
                    </a:cxn>
                    <a:cxn ang="0">
                      <a:pos x="68" y="20"/>
                    </a:cxn>
                    <a:cxn ang="0">
                      <a:pos x="60" y="18"/>
                    </a:cxn>
                    <a:cxn ang="0">
                      <a:pos x="59" y="21"/>
                    </a:cxn>
                    <a:cxn ang="0">
                      <a:pos x="51" y="18"/>
                    </a:cxn>
                    <a:cxn ang="0">
                      <a:pos x="47" y="23"/>
                    </a:cxn>
                    <a:cxn ang="0">
                      <a:pos x="46" y="21"/>
                    </a:cxn>
                    <a:cxn ang="0">
                      <a:pos x="42" y="28"/>
                    </a:cxn>
                    <a:cxn ang="0">
                      <a:pos x="47" y="29"/>
                    </a:cxn>
                    <a:cxn ang="0">
                      <a:pos x="41" y="31"/>
                    </a:cxn>
                    <a:cxn ang="0">
                      <a:pos x="48" y="33"/>
                    </a:cxn>
                    <a:cxn ang="0">
                      <a:pos x="42" y="36"/>
                    </a:cxn>
                    <a:cxn ang="0">
                      <a:pos x="44" y="39"/>
                    </a:cxn>
                    <a:cxn ang="0">
                      <a:pos x="39" y="42"/>
                    </a:cxn>
                    <a:cxn ang="0">
                      <a:pos x="41" y="46"/>
                    </a:cxn>
                    <a:cxn ang="0">
                      <a:pos x="38" y="48"/>
                    </a:cxn>
                    <a:cxn ang="0">
                      <a:pos x="37" y="45"/>
                    </a:cxn>
                    <a:cxn ang="0">
                      <a:pos x="32" y="44"/>
                    </a:cxn>
                    <a:cxn ang="0">
                      <a:pos x="28" y="44"/>
                    </a:cxn>
                    <a:cxn ang="0">
                      <a:pos x="25" y="42"/>
                    </a:cxn>
                    <a:cxn ang="0">
                      <a:pos x="23" y="45"/>
                    </a:cxn>
                    <a:cxn ang="0">
                      <a:pos x="20" y="48"/>
                    </a:cxn>
                    <a:cxn ang="0">
                      <a:pos x="22" y="51"/>
                    </a:cxn>
                    <a:cxn ang="0">
                      <a:pos x="25" y="54"/>
                    </a:cxn>
                    <a:cxn ang="0">
                      <a:pos x="28" y="56"/>
                    </a:cxn>
                    <a:cxn ang="0">
                      <a:pos x="30" y="57"/>
                    </a:cxn>
                    <a:cxn ang="0">
                      <a:pos x="32" y="60"/>
                    </a:cxn>
                    <a:cxn ang="0">
                      <a:pos x="35" y="61"/>
                    </a:cxn>
                    <a:cxn ang="0">
                      <a:pos x="39" y="61"/>
                    </a:cxn>
                    <a:cxn ang="0">
                      <a:pos x="41" y="64"/>
                    </a:cxn>
                    <a:cxn ang="0">
                      <a:pos x="41" y="68"/>
                    </a:cxn>
                    <a:cxn ang="0">
                      <a:pos x="43" y="71"/>
                    </a:cxn>
                    <a:cxn ang="0">
                      <a:pos x="41" y="74"/>
                    </a:cxn>
                    <a:cxn ang="0">
                      <a:pos x="40" y="79"/>
                    </a:cxn>
                    <a:cxn ang="0">
                      <a:pos x="39" y="79"/>
                    </a:cxn>
                    <a:cxn ang="0">
                      <a:pos x="37" y="84"/>
                    </a:cxn>
                    <a:cxn ang="0">
                      <a:pos x="30" y="86"/>
                    </a:cxn>
                    <a:cxn ang="0">
                      <a:pos x="27" y="82"/>
                    </a:cxn>
                    <a:cxn ang="0">
                      <a:pos x="20" y="79"/>
                    </a:cxn>
                    <a:cxn ang="0">
                      <a:pos x="14" y="71"/>
                    </a:cxn>
                    <a:cxn ang="0">
                      <a:pos x="10" y="66"/>
                    </a:cxn>
                    <a:cxn ang="0">
                      <a:pos x="6" y="60"/>
                    </a:cxn>
                    <a:cxn ang="0">
                      <a:pos x="4" y="56"/>
                    </a:cxn>
                    <a:cxn ang="0">
                      <a:pos x="1" y="46"/>
                    </a:cxn>
                    <a:cxn ang="0">
                      <a:pos x="0" y="41"/>
                    </a:cxn>
                    <a:cxn ang="0">
                      <a:pos x="1" y="36"/>
                    </a:cxn>
                    <a:cxn ang="0">
                      <a:pos x="0" y="29"/>
                    </a:cxn>
                    <a:cxn ang="0">
                      <a:pos x="2" y="26"/>
                    </a:cxn>
                    <a:cxn ang="0">
                      <a:pos x="3" y="22"/>
                    </a:cxn>
                    <a:cxn ang="0">
                      <a:pos x="8" y="17"/>
                    </a:cxn>
                    <a:cxn ang="0">
                      <a:pos x="11" y="14"/>
                    </a:cxn>
                    <a:cxn ang="0">
                      <a:pos x="16" y="8"/>
                    </a:cxn>
                    <a:cxn ang="0">
                      <a:pos x="25" y="7"/>
                    </a:cxn>
                    <a:cxn ang="0">
                      <a:pos x="34" y="2"/>
                    </a:cxn>
                    <a:cxn ang="0">
                      <a:pos x="41" y="2"/>
                    </a:cxn>
                    <a:cxn ang="0">
                      <a:pos x="48" y="0"/>
                    </a:cxn>
                    <a:cxn ang="0">
                      <a:pos x="54" y="3"/>
                    </a:cxn>
                    <a:cxn ang="0">
                      <a:pos x="64" y="4"/>
                    </a:cxn>
                  </a:cxnLst>
                  <a:rect l="0" t="0" r="r" b="b"/>
                  <a:pathLst>
                    <a:path w="78" h="87">
                      <a:moveTo>
                        <a:pt x="64" y="4"/>
                      </a:moveTo>
                      <a:lnTo>
                        <a:pt x="69" y="7"/>
                      </a:lnTo>
                      <a:lnTo>
                        <a:pt x="73" y="9"/>
                      </a:lnTo>
                      <a:lnTo>
                        <a:pt x="66" y="11"/>
                      </a:lnTo>
                      <a:lnTo>
                        <a:pt x="77" y="13"/>
                      </a:lnTo>
                      <a:lnTo>
                        <a:pt x="70" y="15"/>
                      </a:lnTo>
                      <a:lnTo>
                        <a:pt x="68" y="20"/>
                      </a:lnTo>
                      <a:lnTo>
                        <a:pt x="60" y="18"/>
                      </a:lnTo>
                      <a:lnTo>
                        <a:pt x="59" y="21"/>
                      </a:lnTo>
                      <a:lnTo>
                        <a:pt x="51" y="18"/>
                      </a:lnTo>
                      <a:lnTo>
                        <a:pt x="47" y="23"/>
                      </a:lnTo>
                      <a:lnTo>
                        <a:pt x="46" y="21"/>
                      </a:lnTo>
                      <a:lnTo>
                        <a:pt x="42" y="28"/>
                      </a:lnTo>
                      <a:lnTo>
                        <a:pt x="47" y="29"/>
                      </a:lnTo>
                      <a:lnTo>
                        <a:pt x="41" y="31"/>
                      </a:lnTo>
                      <a:lnTo>
                        <a:pt x="48" y="33"/>
                      </a:lnTo>
                      <a:lnTo>
                        <a:pt x="42" y="36"/>
                      </a:lnTo>
                      <a:lnTo>
                        <a:pt x="44" y="39"/>
                      </a:lnTo>
                      <a:lnTo>
                        <a:pt x="39" y="42"/>
                      </a:lnTo>
                      <a:lnTo>
                        <a:pt x="41" y="46"/>
                      </a:lnTo>
                      <a:lnTo>
                        <a:pt x="38" y="48"/>
                      </a:lnTo>
                      <a:lnTo>
                        <a:pt x="37" y="45"/>
                      </a:lnTo>
                      <a:lnTo>
                        <a:pt x="32" y="44"/>
                      </a:lnTo>
                      <a:lnTo>
                        <a:pt x="28" y="44"/>
                      </a:lnTo>
                      <a:lnTo>
                        <a:pt x="25" y="42"/>
                      </a:lnTo>
                      <a:lnTo>
                        <a:pt x="23" y="45"/>
                      </a:lnTo>
                      <a:lnTo>
                        <a:pt x="20" y="48"/>
                      </a:lnTo>
                      <a:lnTo>
                        <a:pt x="22" y="51"/>
                      </a:lnTo>
                      <a:lnTo>
                        <a:pt x="25" y="54"/>
                      </a:lnTo>
                      <a:lnTo>
                        <a:pt x="28" y="56"/>
                      </a:lnTo>
                      <a:lnTo>
                        <a:pt x="30" y="57"/>
                      </a:lnTo>
                      <a:lnTo>
                        <a:pt x="32" y="60"/>
                      </a:lnTo>
                      <a:lnTo>
                        <a:pt x="35" y="61"/>
                      </a:lnTo>
                      <a:lnTo>
                        <a:pt x="39" y="61"/>
                      </a:lnTo>
                      <a:lnTo>
                        <a:pt x="41" y="64"/>
                      </a:lnTo>
                      <a:lnTo>
                        <a:pt x="41" y="68"/>
                      </a:lnTo>
                      <a:lnTo>
                        <a:pt x="43" y="71"/>
                      </a:lnTo>
                      <a:lnTo>
                        <a:pt x="41" y="74"/>
                      </a:lnTo>
                      <a:lnTo>
                        <a:pt x="40" y="79"/>
                      </a:lnTo>
                      <a:lnTo>
                        <a:pt x="39" y="79"/>
                      </a:lnTo>
                      <a:lnTo>
                        <a:pt x="37" y="84"/>
                      </a:lnTo>
                      <a:lnTo>
                        <a:pt x="30" y="86"/>
                      </a:lnTo>
                      <a:lnTo>
                        <a:pt x="27" y="82"/>
                      </a:lnTo>
                      <a:lnTo>
                        <a:pt x="20" y="79"/>
                      </a:lnTo>
                      <a:lnTo>
                        <a:pt x="14" y="71"/>
                      </a:lnTo>
                      <a:lnTo>
                        <a:pt x="10" y="66"/>
                      </a:lnTo>
                      <a:lnTo>
                        <a:pt x="6" y="60"/>
                      </a:lnTo>
                      <a:lnTo>
                        <a:pt x="4" y="56"/>
                      </a:lnTo>
                      <a:lnTo>
                        <a:pt x="1" y="46"/>
                      </a:lnTo>
                      <a:lnTo>
                        <a:pt x="0" y="41"/>
                      </a:lnTo>
                      <a:lnTo>
                        <a:pt x="1" y="36"/>
                      </a:lnTo>
                      <a:lnTo>
                        <a:pt x="0" y="29"/>
                      </a:lnTo>
                      <a:lnTo>
                        <a:pt x="2" y="26"/>
                      </a:lnTo>
                      <a:lnTo>
                        <a:pt x="3" y="22"/>
                      </a:lnTo>
                      <a:lnTo>
                        <a:pt x="8" y="17"/>
                      </a:lnTo>
                      <a:lnTo>
                        <a:pt x="11" y="14"/>
                      </a:lnTo>
                      <a:lnTo>
                        <a:pt x="16" y="8"/>
                      </a:lnTo>
                      <a:lnTo>
                        <a:pt x="25" y="7"/>
                      </a:lnTo>
                      <a:lnTo>
                        <a:pt x="34" y="2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4" y="3"/>
                      </a:lnTo>
                      <a:lnTo>
                        <a:pt x="64" y="4"/>
                      </a:lnTo>
                    </a:path>
                  </a:pathLst>
                </a:custGeom>
                <a:solidFill>
                  <a:srgbClr val="E07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720" name="Freeform 120"/>
                <p:cNvSpPr>
                  <a:spLocks/>
                </p:cNvSpPr>
                <p:nvPr/>
              </p:nvSpPr>
              <p:spPr bwMode="auto">
                <a:xfrm>
                  <a:off x="2219" y="2069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0" h="5">
                      <a:moveTo>
                        <a:pt x="9" y="0"/>
                      </a:moveTo>
                      <a:lnTo>
                        <a:pt x="6" y="2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721" name="Freeform 121"/>
                <p:cNvSpPr>
                  <a:spLocks/>
                </p:cNvSpPr>
                <p:nvPr/>
              </p:nvSpPr>
              <p:spPr bwMode="auto">
                <a:xfrm>
                  <a:off x="2172" y="2040"/>
                  <a:ext cx="31" cy="12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9" y="0"/>
                    </a:cxn>
                    <a:cxn ang="0">
                      <a:pos x="30" y="2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31" h="12">
                      <a:moveTo>
                        <a:pt x="0" y="11"/>
                      </a:move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722" name="Freeform 122"/>
                <p:cNvSpPr>
                  <a:spLocks/>
                </p:cNvSpPr>
                <p:nvPr/>
              </p:nvSpPr>
              <p:spPr bwMode="auto">
                <a:xfrm>
                  <a:off x="2199" y="2033"/>
                  <a:ext cx="23" cy="19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14"/>
                    </a:cxn>
                    <a:cxn ang="0">
                      <a:pos x="5" y="17"/>
                    </a:cxn>
                    <a:cxn ang="0">
                      <a:pos x="7" y="17"/>
                    </a:cxn>
                    <a:cxn ang="0">
                      <a:pos x="9" y="18"/>
                    </a:cxn>
                    <a:cxn ang="0">
                      <a:pos x="13" y="16"/>
                    </a:cxn>
                    <a:cxn ang="0">
                      <a:pos x="17" y="16"/>
                    </a:cxn>
                    <a:cxn ang="0">
                      <a:pos x="19" y="15"/>
                    </a:cxn>
                    <a:cxn ang="0">
                      <a:pos x="20" y="13"/>
                    </a:cxn>
                    <a:cxn ang="0">
                      <a:pos x="21" y="11"/>
                    </a:cxn>
                    <a:cxn ang="0">
                      <a:pos x="21" y="9"/>
                    </a:cxn>
                    <a:cxn ang="0">
                      <a:pos x="22" y="7"/>
                    </a:cxn>
                    <a:cxn ang="0">
                      <a:pos x="20" y="3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3" h="19">
                      <a:moveTo>
                        <a:pt x="17" y="0"/>
                      </a:move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9" y="18"/>
                      </a:lnTo>
                      <a:lnTo>
                        <a:pt x="13" y="16"/>
                      </a:lnTo>
                      <a:lnTo>
                        <a:pt x="17" y="16"/>
                      </a:lnTo>
                      <a:lnTo>
                        <a:pt x="19" y="15"/>
                      </a:lnTo>
                      <a:lnTo>
                        <a:pt x="20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8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723" name="Oval 123"/>
                <p:cNvSpPr>
                  <a:spLocks noChangeArrowheads="1"/>
                </p:cNvSpPr>
                <p:nvPr/>
              </p:nvSpPr>
              <p:spPr bwMode="auto">
                <a:xfrm rot="20640000" flipH="1">
                  <a:off x="2203" y="2040"/>
                  <a:ext cx="9" cy="1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93765" name="Group 124"/>
            <p:cNvGrpSpPr>
              <a:grpSpLocks/>
            </p:cNvGrpSpPr>
            <p:nvPr/>
          </p:nvGrpSpPr>
          <p:grpSpPr bwMode="auto">
            <a:xfrm>
              <a:off x="2486" y="2833"/>
              <a:ext cx="155" cy="153"/>
              <a:chOff x="2120" y="2090"/>
              <a:chExt cx="169" cy="188"/>
            </a:xfrm>
          </p:grpSpPr>
          <p:sp>
            <p:nvSpPr>
              <p:cNvPr id="793725" name="Freeform 125"/>
              <p:cNvSpPr>
                <a:spLocks/>
              </p:cNvSpPr>
              <p:nvPr/>
            </p:nvSpPr>
            <p:spPr bwMode="auto">
              <a:xfrm>
                <a:off x="2210" y="2144"/>
                <a:ext cx="79" cy="119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0" y="0"/>
                  </a:cxn>
                  <a:cxn ang="0">
                    <a:pos x="70" y="12"/>
                  </a:cxn>
                  <a:cxn ang="0">
                    <a:pos x="66" y="27"/>
                  </a:cxn>
                  <a:cxn ang="0">
                    <a:pos x="61" y="37"/>
                  </a:cxn>
                  <a:cxn ang="0">
                    <a:pos x="56" y="49"/>
                  </a:cxn>
                  <a:cxn ang="0">
                    <a:pos x="46" y="62"/>
                  </a:cxn>
                  <a:cxn ang="0">
                    <a:pos x="35" y="72"/>
                  </a:cxn>
                  <a:cxn ang="0">
                    <a:pos x="24" y="83"/>
                  </a:cxn>
                  <a:cxn ang="0">
                    <a:pos x="11" y="94"/>
                  </a:cxn>
                  <a:cxn ang="0">
                    <a:pos x="2" y="96"/>
                  </a:cxn>
                  <a:cxn ang="0">
                    <a:pos x="3" y="105"/>
                  </a:cxn>
                  <a:cxn ang="0">
                    <a:pos x="0" y="118"/>
                  </a:cxn>
                  <a:cxn ang="0">
                    <a:pos x="10" y="116"/>
                  </a:cxn>
                  <a:cxn ang="0">
                    <a:pos x="21" y="107"/>
                  </a:cxn>
                  <a:cxn ang="0">
                    <a:pos x="27" y="102"/>
                  </a:cxn>
                  <a:cxn ang="0">
                    <a:pos x="35" y="98"/>
                  </a:cxn>
                  <a:cxn ang="0">
                    <a:pos x="41" y="93"/>
                  </a:cxn>
                  <a:cxn ang="0">
                    <a:pos x="51" y="82"/>
                  </a:cxn>
                  <a:cxn ang="0">
                    <a:pos x="57" y="73"/>
                  </a:cxn>
                  <a:cxn ang="0">
                    <a:pos x="65" y="58"/>
                  </a:cxn>
                  <a:cxn ang="0">
                    <a:pos x="71" y="42"/>
                  </a:cxn>
                  <a:cxn ang="0">
                    <a:pos x="75" y="24"/>
                  </a:cxn>
                  <a:cxn ang="0">
                    <a:pos x="78" y="9"/>
                  </a:cxn>
                  <a:cxn ang="0">
                    <a:pos x="74" y="0"/>
                  </a:cxn>
                </a:cxnLst>
                <a:rect l="0" t="0" r="r" b="b"/>
                <a:pathLst>
                  <a:path w="79" h="119">
                    <a:moveTo>
                      <a:pt x="74" y="0"/>
                    </a:moveTo>
                    <a:lnTo>
                      <a:pt x="70" y="0"/>
                    </a:lnTo>
                    <a:lnTo>
                      <a:pt x="70" y="12"/>
                    </a:lnTo>
                    <a:lnTo>
                      <a:pt x="66" y="27"/>
                    </a:lnTo>
                    <a:lnTo>
                      <a:pt x="61" y="37"/>
                    </a:lnTo>
                    <a:lnTo>
                      <a:pt x="56" y="49"/>
                    </a:lnTo>
                    <a:lnTo>
                      <a:pt x="46" y="62"/>
                    </a:lnTo>
                    <a:lnTo>
                      <a:pt x="35" y="72"/>
                    </a:lnTo>
                    <a:lnTo>
                      <a:pt x="24" y="83"/>
                    </a:lnTo>
                    <a:lnTo>
                      <a:pt x="11" y="94"/>
                    </a:lnTo>
                    <a:lnTo>
                      <a:pt x="2" y="96"/>
                    </a:lnTo>
                    <a:lnTo>
                      <a:pt x="3" y="105"/>
                    </a:lnTo>
                    <a:lnTo>
                      <a:pt x="0" y="118"/>
                    </a:lnTo>
                    <a:lnTo>
                      <a:pt x="10" y="116"/>
                    </a:lnTo>
                    <a:lnTo>
                      <a:pt x="21" y="107"/>
                    </a:lnTo>
                    <a:lnTo>
                      <a:pt x="27" y="102"/>
                    </a:lnTo>
                    <a:lnTo>
                      <a:pt x="35" y="98"/>
                    </a:lnTo>
                    <a:lnTo>
                      <a:pt x="41" y="93"/>
                    </a:lnTo>
                    <a:lnTo>
                      <a:pt x="51" y="82"/>
                    </a:lnTo>
                    <a:lnTo>
                      <a:pt x="57" y="73"/>
                    </a:lnTo>
                    <a:lnTo>
                      <a:pt x="65" y="58"/>
                    </a:lnTo>
                    <a:lnTo>
                      <a:pt x="71" y="42"/>
                    </a:lnTo>
                    <a:lnTo>
                      <a:pt x="75" y="24"/>
                    </a:lnTo>
                    <a:lnTo>
                      <a:pt x="78" y="9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6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726" name="Freeform 126"/>
              <p:cNvSpPr>
                <a:spLocks/>
              </p:cNvSpPr>
              <p:nvPr/>
            </p:nvSpPr>
            <p:spPr bwMode="auto">
              <a:xfrm>
                <a:off x="2120" y="2090"/>
                <a:ext cx="122" cy="188"/>
              </a:xfrm>
              <a:custGeom>
                <a:avLst/>
                <a:gdLst/>
                <a:ahLst/>
                <a:cxnLst>
                  <a:cxn ang="0">
                    <a:pos x="103" y="3"/>
                  </a:cxn>
                  <a:cxn ang="0">
                    <a:pos x="114" y="0"/>
                  </a:cxn>
                  <a:cxn ang="0">
                    <a:pos x="121" y="3"/>
                  </a:cxn>
                  <a:cxn ang="0">
                    <a:pos x="112" y="8"/>
                  </a:cxn>
                  <a:cxn ang="0">
                    <a:pos x="106" y="6"/>
                  </a:cxn>
                  <a:cxn ang="0">
                    <a:pos x="97" y="11"/>
                  </a:cxn>
                  <a:cxn ang="0">
                    <a:pos x="87" y="14"/>
                  </a:cxn>
                  <a:cxn ang="0">
                    <a:pos x="80" y="21"/>
                  </a:cxn>
                  <a:cxn ang="0">
                    <a:pos x="72" y="28"/>
                  </a:cxn>
                  <a:cxn ang="0">
                    <a:pos x="69" y="35"/>
                  </a:cxn>
                  <a:cxn ang="0">
                    <a:pos x="68" y="39"/>
                  </a:cxn>
                  <a:cxn ang="0">
                    <a:pos x="73" y="49"/>
                  </a:cxn>
                  <a:cxn ang="0">
                    <a:pos x="75" y="65"/>
                  </a:cxn>
                  <a:cxn ang="0">
                    <a:pos x="74" y="78"/>
                  </a:cxn>
                  <a:cxn ang="0">
                    <a:pos x="71" y="90"/>
                  </a:cxn>
                  <a:cxn ang="0">
                    <a:pos x="81" y="95"/>
                  </a:cxn>
                  <a:cxn ang="0">
                    <a:pos x="89" y="109"/>
                  </a:cxn>
                  <a:cxn ang="0">
                    <a:pos x="95" y="125"/>
                  </a:cxn>
                  <a:cxn ang="0">
                    <a:pos x="100" y="146"/>
                  </a:cxn>
                  <a:cxn ang="0">
                    <a:pos x="97" y="159"/>
                  </a:cxn>
                  <a:cxn ang="0">
                    <a:pos x="92" y="171"/>
                  </a:cxn>
                  <a:cxn ang="0">
                    <a:pos x="86" y="176"/>
                  </a:cxn>
                  <a:cxn ang="0">
                    <a:pos x="67" y="181"/>
                  </a:cxn>
                  <a:cxn ang="0">
                    <a:pos x="50" y="187"/>
                  </a:cxn>
                  <a:cxn ang="0">
                    <a:pos x="38" y="183"/>
                  </a:cxn>
                  <a:cxn ang="0">
                    <a:pos x="31" y="180"/>
                  </a:cxn>
                  <a:cxn ang="0">
                    <a:pos x="27" y="172"/>
                  </a:cxn>
                  <a:cxn ang="0">
                    <a:pos x="20" y="162"/>
                  </a:cxn>
                  <a:cxn ang="0">
                    <a:pos x="17" y="151"/>
                  </a:cxn>
                  <a:cxn ang="0">
                    <a:pos x="16" y="140"/>
                  </a:cxn>
                  <a:cxn ang="0">
                    <a:pos x="21" y="125"/>
                  </a:cxn>
                  <a:cxn ang="0">
                    <a:pos x="8" y="113"/>
                  </a:cxn>
                  <a:cxn ang="0">
                    <a:pos x="3" y="102"/>
                  </a:cxn>
                  <a:cxn ang="0">
                    <a:pos x="2" y="92"/>
                  </a:cxn>
                  <a:cxn ang="0">
                    <a:pos x="3" y="82"/>
                  </a:cxn>
                  <a:cxn ang="0">
                    <a:pos x="5" y="75"/>
                  </a:cxn>
                  <a:cxn ang="0">
                    <a:pos x="2" y="66"/>
                  </a:cxn>
                  <a:cxn ang="0">
                    <a:pos x="0" y="58"/>
                  </a:cxn>
                  <a:cxn ang="0">
                    <a:pos x="0" y="50"/>
                  </a:cxn>
                  <a:cxn ang="0">
                    <a:pos x="2" y="41"/>
                  </a:cxn>
                  <a:cxn ang="0">
                    <a:pos x="9" y="36"/>
                  </a:cxn>
                  <a:cxn ang="0">
                    <a:pos x="18" y="31"/>
                  </a:cxn>
                  <a:cxn ang="0">
                    <a:pos x="29" y="28"/>
                  </a:cxn>
                  <a:cxn ang="0">
                    <a:pos x="42" y="26"/>
                  </a:cxn>
                  <a:cxn ang="0">
                    <a:pos x="53" y="25"/>
                  </a:cxn>
                  <a:cxn ang="0">
                    <a:pos x="62" y="23"/>
                  </a:cxn>
                  <a:cxn ang="0">
                    <a:pos x="69" y="17"/>
                  </a:cxn>
                  <a:cxn ang="0">
                    <a:pos x="77" y="10"/>
                  </a:cxn>
                  <a:cxn ang="0">
                    <a:pos x="88" y="5"/>
                  </a:cxn>
                  <a:cxn ang="0">
                    <a:pos x="103" y="3"/>
                  </a:cxn>
                </a:cxnLst>
                <a:rect l="0" t="0" r="r" b="b"/>
                <a:pathLst>
                  <a:path w="122" h="188">
                    <a:moveTo>
                      <a:pt x="103" y="3"/>
                    </a:moveTo>
                    <a:lnTo>
                      <a:pt x="114" y="0"/>
                    </a:lnTo>
                    <a:lnTo>
                      <a:pt x="121" y="3"/>
                    </a:lnTo>
                    <a:lnTo>
                      <a:pt x="112" y="8"/>
                    </a:lnTo>
                    <a:lnTo>
                      <a:pt x="106" y="6"/>
                    </a:lnTo>
                    <a:lnTo>
                      <a:pt x="97" y="11"/>
                    </a:lnTo>
                    <a:lnTo>
                      <a:pt x="87" y="14"/>
                    </a:lnTo>
                    <a:lnTo>
                      <a:pt x="80" y="21"/>
                    </a:lnTo>
                    <a:lnTo>
                      <a:pt x="72" y="28"/>
                    </a:lnTo>
                    <a:lnTo>
                      <a:pt x="69" y="35"/>
                    </a:lnTo>
                    <a:lnTo>
                      <a:pt x="68" y="39"/>
                    </a:lnTo>
                    <a:lnTo>
                      <a:pt x="73" y="49"/>
                    </a:lnTo>
                    <a:lnTo>
                      <a:pt x="75" y="65"/>
                    </a:lnTo>
                    <a:lnTo>
                      <a:pt x="74" y="78"/>
                    </a:lnTo>
                    <a:lnTo>
                      <a:pt x="71" y="90"/>
                    </a:lnTo>
                    <a:lnTo>
                      <a:pt x="81" y="95"/>
                    </a:lnTo>
                    <a:lnTo>
                      <a:pt x="89" y="109"/>
                    </a:lnTo>
                    <a:lnTo>
                      <a:pt x="95" y="125"/>
                    </a:lnTo>
                    <a:lnTo>
                      <a:pt x="100" y="146"/>
                    </a:lnTo>
                    <a:lnTo>
                      <a:pt x="97" y="159"/>
                    </a:lnTo>
                    <a:lnTo>
                      <a:pt x="92" y="171"/>
                    </a:lnTo>
                    <a:lnTo>
                      <a:pt x="86" y="176"/>
                    </a:lnTo>
                    <a:lnTo>
                      <a:pt x="67" y="181"/>
                    </a:lnTo>
                    <a:lnTo>
                      <a:pt x="50" y="187"/>
                    </a:lnTo>
                    <a:lnTo>
                      <a:pt x="38" y="183"/>
                    </a:lnTo>
                    <a:lnTo>
                      <a:pt x="31" y="180"/>
                    </a:lnTo>
                    <a:lnTo>
                      <a:pt x="27" y="172"/>
                    </a:lnTo>
                    <a:lnTo>
                      <a:pt x="20" y="162"/>
                    </a:lnTo>
                    <a:lnTo>
                      <a:pt x="17" y="151"/>
                    </a:lnTo>
                    <a:lnTo>
                      <a:pt x="16" y="140"/>
                    </a:lnTo>
                    <a:lnTo>
                      <a:pt x="21" y="125"/>
                    </a:lnTo>
                    <a:lnTo>
                      <a:pt x="8" y="113"/>
                    </a:lnTo>
                    <a:lnTo>
                      <a:pt x="3" y="102"/>
                    </a:lnTo>
                    <a:lnTo>
                      <a:pt x="2" y="92"/>
                    </a:lnTo>
                    <a:lnTo>
                      <a:pt x="3" y="82"/>
                    </a:lnTo>
                    <a:lnTo>
                      <a:pt x="5" y="75"/>
                    </a:lnTo>
                    <a:lnTo>
                      <a:pt x="2" y="66"/>
                    </a:lnTo>
                    <a:lnTo>
                      <a:pt x="0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9" y="36"/>
                    </a:lnTo>
                    <a:lnTo>
                      <a:pt x="18" y="31"/>
                    </a:lnTo>
                    <a:lnTo>
                      <a:pt x="29" y="28"/>
                    </a:lnTo>
                    <a:lnTo>
                      <a:pt x="42" y="26"/>
                    </a:lnTo>
                    <a:lnTo>
                      <a:pt x="53" y="25"/>
                    </a:lnTo>
                    <a:lnTo>
                      <a:pt x="62" y="23"/>
                    </a:lnTo>
                    <a:lnTo>
                      <a:pt x="69" y="17"/>
                    </a:lnTo>
                    <a:lnTo>
                      <a:pt x="77" y="10"/>
                    </a:lnTo>
                    <a:lnTo>
                      <a:pt x="88" y="5"/>
                    </a:lnTo>
                    <a:lnTo>
                      <a:pt x="103" y="3"/>
                    </a:lnTo>
                  </a:path>
                </a:pathLst>
              </a:custGeom>
              <a:solidFill>
                <a:srgbClr val="6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727" name="Freeform 127"/>
              <p:cNvSpPr>
                <a:spLocks/>
              </p:cNvSpPr>
              <p:nvPr/>
            </p:nvSpPr>
            <p:spPr bwMode="auto">
              <a:xfrm>
                <a:off x="2122" y="2159"/>
                <a:ext cx="52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18" y="12"/>
                  </a:cxn>
                  <a:cxn ang="0">
                    <a:pos x="24" y="12"/>
                  </a:cxn>
                  <a:cxn ang="0">
                    <a:pos x="35" y="13"/>
                  </a:cxn>
                  <a:cxn ang="0">
                    <a:pos x="46" y="10"/>
                  </a:cxn>
                  <a:cxn ang="0">
                    <a:pos x="51" y="8"/>
                  </a:cxn>
                </a:cxnLst>
                <a:rect l="0" t="0" r="r" b="b"/>
                <a:pathLst>
                  <a:path w="52" h="14">
                    <a:moveTo>
                      <a:pt x="0" y="0"/>
                    </a:moveTo>
                    <a:lnTo>
                      <a:pt x="7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5" y="13"/>
                    </a:lnTo>
                    <a:lnTo>
                      <a:pt x="46" y="10"/>
                    </a:lnTo>
                    <a:lnTo>
                      <a:pt x="51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728" name="Freeform 128"/>
              <p:cNvSpPr>
                <a:spLocks/>
              </p:cNvSpPr>
              <p:nvPr/>
            </p:nvSpPr>
            <p:spPr bwMode="auto">
              <a:xfrm>
                <a:off x="2137" y="2133"/>
                <a:ext cx="24" cy="5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" y="7"/>
                  </a:cxn>
                  <a:cxn ang="0">
                    <a:pos x="1" y="15"/>
                  </a:cxn>
                  <a:cxn ang="0">
                    <a:pos x="0" y="25"/>
                  </a:cxn>
                  <a:cxn ang="0">
                    <a:pos x="5" y="40"/>
                  </a:cxn>
                  <a:cxn ang="0">
                    <a:pos x="10" y="56"/>
                  </a:cxn>
                  <a:cxn ang="0">
                    <a:pos x="20" y="57"/>
                  </a:cxn>
                  <a:cxn ang="0">
                    <a:pos x="15" y="40"/>
                  </a:cxn>
                  <a:cxn ang="0">
                    <a:pos x="11" y="23"/>
                  </a:cxn>
                  <a:cxn ang="0">
                    <a:pos x="13" y="14"/>
                  </a:cxn>
                  <a:cxn ang="0">
                    <a:pos x="23" y="2"/>
                  </a:cxn>
                  <a:cxn ang="0">
                    <a:pos x="19" y="0"/>
                  </a:cxn>
                  <a:cxn ang="0">
                    <a:pos x="12" y="2"/>
                  </a:cxn>
                </a:cxnLst>
                <a:rect l="0" t="0" r="r" b="b"/>
                <a:pathLst>
                  <a:path w="24" h="58">
                    <a:moveTo>
                      <a:pt x="12" y="2"/>
                    </a:moveTo>
                    <a:lnTo>
                      <a:pt x="5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5" y="40"/>
                    </a:lnTo>
                    <a:lnTo>
                      <a:pt x="10" y="56"/>
                    </a:lnTo>
                    <a:lnTo>
                      <a:pt x="20" y="57"/>
                    </a:lnTo>
                    <a:lnTo>
                      <a:pt x="15" y="40"/>
                    </a:lnTo>
                    <a:lnTo>
                      <a:pt x="11" y="23"/>
                    </a:lnTo>
                    <a:lnTo>
                      <a:pt x="13" y="14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2" y="2"/>
                    </a:lnTo>
                  </a:path>
                </a:pathLst>
              </a:custGeom>
              <a:solidFill>
                <a:srgbClr val="4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729" name="Freeform 129"/>
              <p:cNvSpPr>
                <a:spLocks/>
              </p:cNvSpPr>
              <p:nvPr/>
            </p:nvSpPr>
            <p:spPr bwMode="auto">
              <a:xfrm>
                <a:off x="2140" y="2215"/>
                <a:ext cx="52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18" y="12"/>
                  </a:cxn>
                  <a:cxn ang="0">
                    <a:pos x="25" y="14"/>
                  </a:cxn>
                  <a:cxn ang="0">
                    <a:pos x="33" y="12"/>
                  </a:cxn>
                  <a:cxn ang="0">
                    <a:pos x="46" y="9"/>
                  </a:cxn>
                  <a:cxn ang="0">
                    <a:pos x="51" y="7"/>
                  </a:cxn>
                </a:cxnLst>
                <a:rect l="0" t="0" r="r" b="b"/>
                <a:pathLst>
                  <a:path w="52" h="15">
                    <a:moveTo>
                      <a:pt x="0" y="0"/>
                    </a:moveTo>
                    <a:lnTo>
                      <a:pt x="6" y="5"/>
                    </a:lnTo>
                    <a:lnTo>
                      <a:pt x="18" y="12"/>
                    </a:lnTo>
                    <a:lnTo>
                      <a:pt x="25" y="14"/>
                    </a:lnTo>
                    <a:lnTo>
                      <a:pt x="33" y="12"/>
                    </a:lnTo>
                    <a:lnTo>
                      <a:pt x="46" y="9"/>
                    </a:lnTo>
                    <a:lnTo>
                      <a:pt x="51" y="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3768" name="Group 130"/>
            <p:cNvGrpSpPr>
              <a:grpSpLocks/>
            </p:cNvGrpSpPr>
            <p:nvPr/>
          </p:nvGrpSpPr>
          <p:grpSpPr bwMode="auto">
            <a:xfrm>
              <a:off x="3588" y="2823"/>
              <a:ext cx="663" cy="377"/>
              <a:chOff x="3324" y="2077"/>
              <a:chExt cx="725" cy="464"/>
            </a:xfrm>
          </p:grpSpPr>
          <p:grpSp>
            <p:nvGrpSpPr>
              <p:cNvPr id="793769" name="Group 131"/>
              <p:cNvGrpSpPr>
                <a:grpSpLocks/>
              </p:cNvGrpSpPr>
              <p:nvPr/>
            </p:nvGrpSpPr>
            <p:grpSpPr bwMode="auto">
              <a:xfrm>
                <a:off x="3617" y="2291"/>
                <a:ext cx="432" cy="250"/>
                <a:chOff x="3617" y="2291"/>
                <a:chExt cx="432" cy="250"/>
              </a:xfrm>
            </p:grpSpPr>
            <p:sp>
              <p:nvSpPr>
                <p:cNvPr id="793732" name="Freeform 132"/>
                <p:cNvSpPr>
                  <a:spLocks/>
                </p:cNvSpPr>
                <p:nvPr/>
              </p:nvSpPr>
              <p:spPr bwMode="auto">
                <a:xfrm>
                  <a:off x="3867" y="2463"/>
                  <a:ext cx="86" cy="53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18" y="24"/>
                    </a:cxn>
                    <a:cxn ang="0">
                      <a:pos x="51" y="21"/>
                    </a:cxn>
                    <a:cxn ang="0">
                      <a:pos x="63" y="20"/>
                    </a:cxn>
                    <a:cxn ang="0">
                      <a:pos x="85" y="47"/>
                    </a:cxn>
                    <a:cxn ang="0">
                      <a:pos x="82" y="52"/>
                    </a:cxn>
                    <a:cxn ang="0">
                      <a:pos x="77" y="51"/>
                    </a:cxn>
                    <a:cxn ang="0">
                      <a:pos x="60" y="28"/>
                    </a:cxn>
                    <a:cxn ang="0">
                      <a:pos x="47" y="26"/>
                    </a:cxn>
                    <a:cxn ang="0">
                      <a:pos x="8" y="31"/>
                    </a:cxn>
                    <a:cxn ang="0">
                      <a:pos x="0" y="30"/>
                    </a:cxn>
                    <a:cxn ang="0">
                      <a:pos x="25" y="2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86" h="53">
                      <a:moveTo>
                        <a:pt x="37" y="0"/>
                      </a:moveTo>
                      <a:lnTo>
                        <a:pt x="18" y="24"/>
                      </a:lnTo>
                      <a:lnTo>
                        <a:pt x="51" y="21"/>
                      </a:lnTo>
                      <a:lnTo>
                        <a:pt x="63" y="20"/>
                      </a:lnTo>
                      <a:lnTo>
                        <a:pt x="85" y="47"/>
                      </a:lnTo>
                      <a:lnTo>
                        <a:pt x="82" y="52"/>
                      </a:lnTo>
                      <a:lnTo>
                        <a:pt x="77" y="51"/>
                      </a:lnTo>
                      <a:lnTo>
                        <a:pt x="60" y="28"/>
                      </a:lnTo>
                      <a:lnTo>
                        <a:pt x="47" y="26"/>
                      </a:lnTo>
                      <a:lnTo>
                        <a:pt x="8" y="31"/>
                      </a:lnTo>
                      <a:lnTo>
                        <a:pt x="0" y="30"/>
                      </a:lnTo>
                      <a:lnTo>
                        <a:pt x="25" y="2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93770" name="Group 133"/>
                <p:cNvGrpSpPr>
                  <a:grpSpLocks/>
                </p:cNvGrpSpPr>
                <p:nvPr/>
              </p:nvGrpSpPr>
              <p:grpSpPr bwMode="auto">
                <a:xfrm>
                  <a:off x="3617" y="2291"/>
                  <a:ext cx="432" cy="250"/>
                  <a:chOff x="3617" y="2291"/>
                  <a:chExt cx="432" cy="250"/>
                </a:xfrm>
              </p:grpSpPr>
              <p:grpSp>
                <p:nvGrpSpPr>
                  <p:cNvPr id="793771" name="Group 134"/>
                  <p:cNvGrpSpPr>
                    <a:grpSpLocks/>
                  </p:cNvGrpSpPr>
                  <p:nvPr/>
                </p:nvGrpSpPr>
                <p:grpSpPr bwMode="auto">
                  <a:xfrm>
                    <a:off x="3617" y="2291"/>
                    <a:ext cx="432" cy="250"/>
                    <a:chOff x="3617" y="2291"/>
                    <a:chExt cx="432" cy="250"/>
                  </a:xfrm>
                </p:grpSpPr>
                <p:grpSp>
                  <p:nvGrpSpPr>
                    <p:cNvPr id="793772" name="Group 13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72" y="2291"/>
                      <a:ext cx="177" cy="167"/>
                      <a:chOff x="3872" y="2291"/>
                      <a:chExt cx="177" cy="167"/>
                    </a:xfrm>
                  </p:grpSpPr>
                  <p:sp>
                    <p:nvSpPr>
                      <p:cNvPr id="793736" name="Freeform 1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2" y="2319"/>
                        <a:ext cx="155" cy="1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5"/>
                          </a:cxn>
                          <a:cxn ang="0">
                            <a:pos x="17" y="88"/>
                          </a:cxn>
                          <a:cxn ang="0">
                            <a:pos x="33" y="85"/>
                          </a:cxn>
                          <a:cxn ang="0">
                            <a:pos x="36" y="70"/>
                          </a:cxn>
                          <a:cxn ang="0">
                            <a:pos x="43" y="61"/>
                          </a:cxn>
                          <a:cxn ang="0">
                            <a:pos x="41" y="54"/>
                          </a:cxn>
                          <a:cxn ang="0">
                            <a:pos x="37" y="47"/>
                          </a:cxn>
                          <a:cxn ang="0">
                            <a:pos x="35" y="32"/>
                          </a:cxn>
                          <a:cxn ang="0">
                            <a:pos x="39" y="20"/>
                          </a:cxn>
                          <a:cxn ang="0">
                            <a:pos x="44" y="22"/>
                          </a:cxn>
                          <a:cxn ang="0">
                            <a:pos x="55" y="18"/>
                          </a:cxn>
                          <a:cxn ang="0">
                            <a:pos x="58" y="19"/>
                          </a:cxn>
                          <a:cxn ang="0">
                            <a:pos x="61" y="12"/>
                          </a:cxn>
                          <a:cxn ang="0">
                            <a:pos x="69" y="8"/>
                          </a:cxn>
                          <a:cxn ang="0">
                            <a:pos x="76" y="11"/>
                          </a:cxn>
                          <a:cxn ang="0">
                            <a:pos x="84" y="8"/>
                          </a:cxn>
                          <a:cxn ang="0">
                            <a:pos x="89" y="8"/>
                          </a:cxn>
                          <a:cxn ang="0">
                            <a:pos x="98" y="4"/>
                          </a:cxn>
                          <a:cxn ang="0">
                            <a:pos x="106" y="0"/>
                          </a:cxn>
                          <a:cxn ang="0">
                            <a:pos x="112" y="2"/>
                          </a:cxn>
                          <a:cxn ang="0">
                            <a:pos x="119" y="4"/>
                          </a:cxn>
                          <a:cxn ang="0">
                            <a:pos x="123" y="12"/>
                          </a:cxn>
                          <a:cxn ang="0">
                            <a:pos x="129" y="14"/>
                          </a:cxn>
                          <a:cxn ang="0">
                            <a:pos x="142" y="17"/>
                          </a:cxn>
                          <a:cxn ang="0">
                            <a:pos x="147" y="25"/>
                          </a:cxn>
                          <a:cxn ang="0">
                            <a:pos x="154" y="27"/>
                          </a:cxn>
                          <a:cxn ang="0">
                            <a:pos x="152" y="34"/>
                          </a:cxn>
                          <a:cxn ang="0">
                            <a:pos x="149" y="46"/>
                          </a:cxn>
                          <a:cxn ang="0">
                            <a:pos x="148" y="60"/>
                          </a:cxn>
                          <a:cxn ang="0">
                            <a:pos x="148" y="66"/>
                          </a:cxn>
                          <a:cxn ang="0">
                            <a:pos x="143" y="79"/>
                          </a:cxn>
                          <a:cxn ang="0">
                            <a:pos x="139" y="91"/>
                          </a:cxn>
                          <a:cxn ang="0">
                            <a:pos x="132" y="100"/>
                          </a:cxn>
                          <a:cxn ang="0">
                            <a:pos x="119" y="109"/>
                          </a:cxn>
                          <a:cxn ang="0">
                            <a:pos x="110" y="115"/>
                          </a:cxn>
                          <a:cxn ang="0">
                            <a:pos x="103" y="118"/>
                          </a:cxn>
                          <a:cxn ang="0">
                            <a:pos x="94" y="121"/>
                          </a:cxn>
                          <a:cxn ang="0">
                            <a:pos x="93" y="129"/>
                          </a:cxn>
                          <a:cxn ang="0">
                            <a:pos x="90" y="134"/>
                          </a:cxn>
                          <a:cxn ang="0">
                            <a:pos x="83" y="138"/>
                          </a:cxn>
                          <a:cxn ang="0">
                            <a:pos x="69" y="135"/>
                          </a:cxn>
                          <a:cxn ang="0">
                            <a:pos x="65" y="127"/>
                          </a:cxn>
                          <a:cxn ang="0">
                            <a:pos x="61" y="118"/>
                          </a:cxn>
                          <a:cxn ang="0">
                            <a:pos x="62" y="113"/>
                          </a:cxn>
                          <a:cxn ang="0">
                            <a:pos x="64" y="109"/>
                          </a:cxn>
                          <a:cxn ang="0">
                            <a:pos x="67" y="101"/>
                          </a:cxn>
                          <a:cxn ang="0">
                            <a:pos x="70" y="96"/>
                          </a:cxn>
                          <a:cxn ang="0">
                            <a:pos x="67" y="101"/>
                          </a:cxn>
                          <a:cxn ang="0">
                            <a:pos x="58" y="112"/>
                          </a:cxn>
                          <a:cxn ang="0">
                            <a:pos x="55" y="117"/>
                          </a:cxn>
                          <a:cxn ang="0">
                            <a:pos x="41" y="118"/>
                          </a:cxn>
                          <a:cxn ang="0">
                            <a:pos x="15" y="107"/>
                          </a:cxn>
                          <a:cxn ang="0">
                            <a:pos x="0" y="95"/>
                          </a:cxn>
                        </a:cxnLst>
                        <a:rect l="0" t="0" r="r" b="b"/>
                        <a:pathLst>
                          <a:path w="155" h="139">
                            <a:moveTo>
                              <a:pt x="0" y="95"/>
                            </a:moveTo>
                            <a:lnTo>
                              <a:pt x="17" y="88"/>
                            </a:lnTo>
                            <a:lnTo>
                              <a:pt x="33" y="85"/>
                            </a:lnTo>
                            <a:lnTo>
                              <a:pt x="36" y="70"/>
                            </a:lnTo>
                            <a:lnTo>
                              <a:pt x="43" y="61"/>
                            </a:lnTo>
                            <a:lnTo>
                              <a:pt x="41" y="54"/>
                            </a:lnTo>
                            <a:lnTo>
                              <a:pt x="37" y="47"/>
                            </a:lnTo>
                            <a:lnTo>
                              <a:pt x="35" y="32"/>
                            </a:lnTo>
                            <a:lnTo>
                              <a:pt x="39" y="20"/>
                            </a:lnTo>
                            <a:lnTo>
                              <a:pt x="44" y="22"/>
                            </a:lnTo>
                            <a:lnTo>
                              <a:pt x="55" y="18"/>
                            </a:lnTo>
                            <a:lnTo>
                              <a:pt x="58" y="19"/>
                            </a:lnTo>
                            <a:lnTo>
                              <a:pt x="61" y="12"/>
                            </a:lnTo>
                            <a:lnTo>
                              <a:pt x="69" y="8"/>
                            </a:lnTo>
                            <a:lnTo>
                              <a:pt x="76" y="11"/>
                            </a:lnTo>
                            <a:lnTo>
                              <a:pt x="84" y="8"/>
                            </a:lnTo>
                            <a:lnTo>
                              <a:pt x="89" y="8"/>
                            </a:lnTo>
                            <a:lnTo>
                              <a:pt x="98" y="4"/>
                            </a:lnTo>
                            <a:lnTo>
                              <a:pt x="106" y="0"/>
                            </a:lnTo>
                            <a:lnTo>
                              <a:pt x="112" y="2"/>
                            </a:lnTo>
                            <a:lnTo>
                              <a:pt x="119" y="4"/>
                            </a:lnTo>
                            <a:lnTo>
                              <a:pt x="123" y="12"/>
                            </a:lnTo>
                            <a:lnTo>
                              <a:pt x="129" y="14"/>
                            </a:lnTo>
                            <a:lnTo>
                              <a:pt x="142" y="17"/>
                            </a:lnTo>
                            <a:lnTo>
                              <a:pt x="147" y="25"/>
                            </a:lnTo>
                            <a:lnTo>
                              <a:pt x="154" y="27"/>
                            </a:lnTo>
                            <a:lnTo>
                              <a:pt x="152" y="34"/>
                            </a:lnTo>
                            <a:lnTo>
                              <a:pt x="149" y="46"/>
                            </a:lnTo>
                            <a:lnTo>
                              <a:pt x="148" y="60"/>
                            </a:lnTo>
                            <a:lnTo>
                              <a:pt x="148" y="66"/>
                            </a:lnTo>
                            <a:lnTo>
                              <a:pt x="143" y="79"/>
                            </a:lnTo>
                            <a:lnTo>
                              <a:pt x="139" y="91"/>
                            </a:lnTo>
                            <a:lnTo>
                              <a:pt x="132" y="100"/>
                            </a:lnTo>
                            <a:lnTo>
                              <a:pt x="119" y="109"/>
                            </a:lnTo>
                            <a:lnTo>
                              <a:pt x="110" y="115"/>
                            </a:lnTo>
                            <a:lnTo>
                              <a:pt x="103" y="118"/>
                            </a:lnTo>
                            <a:lnTo>
                              <a:pt x="94" y="121"/>
                            </a:lnTo>
                            <a:lnTo>
                              <a:pt x="93" y="129"/>
                            </a:lnTo>
                            <a:lnTo>
                              <a:pt x="90" y="134"/>
                            </a:lnTo>
                            <a:lnTo>
                              <a:pt x="83" y="138"/>
                            </a:lnTo>
                            <a:lnTo>
                              <a:pt x="69" y="135"/>
                            </a:lnTo>
                            <a:lnTo>
                              <a:pt x="65" y="127"/>
                            </a:lnTo>
                            <a:lnTo>
                              <a:pt x="61" y="118"/>
                            </a:lnTo>
                            <a:lnTo>
                              <a:pt x="62" y="113"/>
                            </a:lnTo>
                            <a:lnTo>
                              <a:pt x="64" y="109"/>
                            </a:lnTo>
                            <a:lnTo>
                              <a:pt x="67" y="101"/>
                            </a:lnTo>
                            <a:lnTo>
                              <a:pt x="70" y="96"/>
                            </a:lnTo>
                            <a:lnTo>
                              <a:pt x="67" y="101"/>
                            </a:lnTo>
                            <a:lnTo>
                              <a:pt x="58" y="112"/>
                            </a:lnTo>
                            <a:lnTo>
                              <a:pt x="55" y="117"/>
                            </a:lnTo>
                            <a:lnTo>
                              <a:pt x="41" y="118"/>
                            </a:lnTo>
                            <a:lnTo>
                              <a:pt x="15" y="107"/>
                            </a:lnTo>
                            <a:lnTo>
                              <a:pt x="0" y="95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93773" name="Group 13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9" y="2291"/>
                        <a:ext cx="130" cy="152"/>
                        <a:chOff x="3919" y="2291"/>
                        <a:chExt cx="130" cy="152"/>
                      </a:xfrm>
                    </p:grpSpPr>
                    <p:grpSp>
                      <p:nvGrpSpPr>
                        <p:cNvPr id="793778" name="Group 13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19" y="2291"/>
                          <a:ext cx="130" cy="152"/>
                          <a:chOff x="3919" y="2291"/>
                          <a:chExt cx="130" cy="152"/>
                        </a:xfrm>
                      </p:grpSpPr>
                      <p:sp>
                        <p:nvSpPr>
                          <p:cNvPr id="793739" name="Freeform 1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2" y="2422"/>
                            <a:ext cx="5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20"/>
                              </a:cxn>
                              <a:cxn ang="0">
                                <a:pos x="0" y="7"/>
                              </a:cxn>
                              <a:cxn ang="0">
                                <a:pos x="4" y="0"/>
                              </a:cxn>
                            </a:cxnLst>
                            <a:rect l="0" t="0" r="r" b="b"/>
                            <a:pathLst>
                              <a:path w="5" h="21">
                                <a:moveTo>
                                  <a:pt x="2" y="20"/>
                                </a:moveTo>
                                <a:lnTo>
                                  <a:pt x="0" y="7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40" name="Freeform 1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29" y="2342"/>
                            <a:ext cx="24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7"/>
                              </a:cxn>
                              <a:cxn ang="0">
                                <a:pos x="10" y="13"/>
                              </a:cxn>
                              <a:cxn ang="0">
                                <a:pos x="8" y="21"/>
                              </a:cxn>
                              <a:cxn ang="0">
                                <a:pos x="5" y="25"/>
                              </a:cxn>
                              <a:cxn ang="0">
                                <a:pos x="2" y="31"/>
                              </a:cxn>
                              <a:cxn ang="0">
                                <a:pos x="8" y="21"/>
                              </a:cxn>
                              <a:cxn ang="0">
                                <a:pos x="16" y="15"/>
                              </a:cxn>
                              <a:cxn ang="0">
                                <a:pos x="23" y="17"/>
                              </a:cxn>
                            </a:cxnLst>
                            <a:rect l="0" t="0" r="r" b="b"/>
                            <a:pathLst>
                              <a:path w="24" h="32">
                                <a:moveTo>
                                  <a:pt x="0" y="0"/>
                                </a:moveTo>
                                <a:lnTo>
                                  <a:pt x="6" y="7"/>
                                </a:lnTo>
                                <a:lnTo>
                                  <a:pt x="10" y="13"/>
                                </a:lnTo>
                                <a:lnTo>
                                  <a:pt x="8" y="21"/>
                                </a:lnTo>
                                <a:lnTo>
                                  <a:pt x="5" y="25"/>
                                </a:lnTo>
                                <a:lnTo>
                                  <a:pt x="2" y="31"/>
                                </a:lnTo>
                                <a:lnTo>
                                  <a:pt x="8" y="21"/>
                                </a:lnTo>
                                <a:lnTo>
                                  <a:pt x="16" y="15"/>
                                </a:lnTo>
                                <a:lnTo>
                                  <a:pt x="23" y="1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41" name="Freeform 1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19" y="2348"/>
                            <a:ext cx="1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5"/>
                              </a:cxn>
                            </a:cxnLst>
                            <a:rect l="0" t="0" r="r" b="b"/>
                            <a:pathLst>
                              <a:path w="1" h="16">
                                <a:moveTo>
                                  <a:pt x="0" y="0"/>
                                </a:move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42" name="Freeform 1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37" y="2314"/>
                            <a:ext cx="10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8"/>
                              </a:cxn>
                              <a:cxn ang="0">
                                <a:pos x="0" y="28"/>
                              </a:cxn>
                              <a:cxn ang="0">
                                <a:pos x="9" y="22"/>
                              </a:cxn>
                              <a:cxn ang="0">
                                <a:pos x="4" y="14"/>
                              </a:cxn>
                              <a:cxn ang="0">
                                <a:pos x="3" y="0"/>
                              </a:cxn>
                            </a:cxnLst>
                            <a:rect l="0" t="0" r="r" b="b"/>
                            <a:pathLst>
                              <a:path w="10" h="29">
                                <a:moveTo>
                                  <a:pt x="0" y="28"/>
                                </a:moveTo>
                                <a:lnTo>
                                  <a:pt x="0" y="28"/>
                                </a:lnTo>
                                <a:lnTo>
                                  <a:pt x="9" y="22"/>
                                </a:lnTo>
                                <a:lnTo>
                                  <a:pt x="4" y="14"/>
                                </a:lnTo>
                                <a:lnTo>
                                  <a:pt x="3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43" name="Freeform 1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6" y="2327"/>
                            <a:ext cx="30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0"/>
                              </a:cxn>
                              <a:cxn ang="0">
                                <a:pos x="5" y="11"/>
                              </a:cxn>
                              <a:cxn ang="0">
                                <a:pos x="11" y="13"/>
                              </a:cxn>
                              <a:cxn ang="0">
                                <a:pos x="17" y="15"/>
                              </a:cxn>
                              <a:cxn ang="0">
                                <a:pos x="19" y="9"/>
                              </a:cxn>
                              <a:cxn ang="0">
                                <a:pos x="26" y="7"/>
                              </a:cxn>
                              <a:cxn ang="0">
                                <a:pos x="29" y="0"/>
                              </a:cxn>
                            </a:cxnLst>
                            <a:rect l="0" t="0" r="r" b="b"/>
                            <a:pathLst>
                              <a:path w="30" h="16">
                                <a:moveTo>
                                  <a:pt x="0" y="10"/>
                                </a:moveTo>
                                <a:lnTo>
                                  <a:pt x="5" y="11"/>
                                </a:lnTo>
                                <a:lnTo>
                                  <a:pt x="11" y="13"/>
                                </a:lnTo>
                                <a:lnTo>
                                  <a:pt x="17" y="15"/>
                                </a:lnTo>
                                <a:lnTo>
                                  <a:pt x="19" y="9"/>
                                </a:lnTo>
                                <a:lnTo>
                                  <a:pt x="26" y="7"/>
                                </a:lnTo>
                                <a:lnTo>
                                  <a:pt x="29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44" name="Freeform 1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5" y="2304"/>
                            <a:ext cx="35" cy="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4" y="0"/>
                              </a:cxn>
                              <a:cxn ang="0">
                                <a:pos x="26" y="4"/>
                              </a:cxn>
                              <a:cxn ang="0">
                                <a:pos x="18" y="8"/>
                              </a:cxn>
                              <a:cxn ang="0">
                                <a:pos x="11" y="5"/>
                              </a:cxn>
                              <a:cxn ang="0">
                                <a:pos x="3" y="9"/>
                              </a:cxn>
                              <a:cxn ang="0">
                                <a:pos x="2" y="16"/>
                              </a:cxn>
                              <a:cxn ang="0">
                                <a:pos x="2" y="29"/>
                              </a:cxn>
                              <a:cxn ang="0">
                                <a:pos x="0" y="40"/>
                              </a:cxn>
                            </a:cxnLst>
                            <a:rect l="0" t="0" r="r" b="b"/>
                            <a:pathLst>
                              <a:path w="35" h="41">
                                <a:moveTo>
                                  <a:pt x="34" y="0"/>
                                </a:moveTo>
                                <a:lnTo>
                                  <a:pt x="26" y="4"/>
                                </a:lnTo>
                                <a:lnTo>
                                  <a:pt x="18" y="8"/>
                                </a:lnTo>
                                <a:lnTo>
                                  <a:pt x="11" y="5"/>
                                </a:lnTo>
                                <a:lnTo>
                                  <a:pt x="3" y="9"/>
                                </a:lnTo>
                                <a:lnTo>
                                  <a:pt x="2" y="16"/>
                                </a:lnTo>
                                <a:lnTo>
                                  <a:pt x="2" y="29"/>
                                </a:lnTo>
                                <a:lnTo>
                                  <a:pt x="0" y="4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45" name="Freeform 1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3" y="2291"/>
                            <a:ext cx="11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" y="0"/>
                              </a:cxn>
                              <a:cxn ang="0">
                                <a:pos x="8" y="9"/>
                              </a:cxn>
                              <a:cxn ang="0">
                                <a:pos x="5" y="14"/>
                              </a:cxn>
                              <a:cxn ang="0">
                                <a:pos x="10" y="23"/>
                              </a:cxn>
                              <a:cxn ang="0">
                                <a:pos x="8" y="27"/>
                              </a:cxn>
                              <a:cxn ang="0">
                                <a:pos x="5" y="34"/>
                              </a:cxn>
                              <a:cxn ang="0">
                                <a:pos x="4" y="39"/>
                              </a:cxn>
                              <a:cxn ang="0">
                                <a:pos x="3" y="47"/>
                              </a:cxn>
                              <a:cxn ang="0">
                                <a:pos x="0" y="51"/>
                              </a:cxn>
                            </a:cxnLst>
                            <a:rect l="0" t="0" r="r" b="b"/>
                            <a:pathLst>
                              <a:path w="11" h="52">
                                <a:moveTo>
                                  <a:pt x="5" y="0"/>
                                </a:moveTo>
                                <a:lnTo>
                                  <a:pt x="8" y="9"/>
                                </a:lnTo>
                                <a:lnTo>
                                  <a:pt x="5" y="14"/>
                                </a:lnTo>
                                <a:lnTo>
                                  <a:pt x="10" y="23"/>
                                </a:lnTo>
                                <a:lnTo>
                                  <a:pt x="8" y="27"/>
                                </a:lnTo>
                                <a:lnTo>
                                  <a:pt x="5" y="34"/>
                                </a:lnTo>
                                <a:lnTo>
                                  <a:pt x="4" y="39"/>
                                </a:lnTo>
                                <a:lnTo>
                                  <a:pt x="3" y="47"/>
                                </a:lnTo>
                                <a:lnTo>
                                  <a:pt x="0" y="5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46" name="Freeform 1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9" y="2314"/>
                            <a:ext cx="23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0"/>
                              </a:cxn>
                              <a:cxn ang="0">
                                <a:pos x="7" y="6"/>
                              </a:cxn>
                              <a:cxn ang="0">
                                <a:pos x="1" y="19"/>
                              </a:cxn>
                              <a:cxn ang="0">
                                <a:pos x="0" y="25"/>
                              </a:cxn>
                              <a:cxn ang="0">
                                <a:pos x="4" y="32"/>
                              </a:cxn>
                              <a:cxn ang="0">
                                <a:pos x="11" y="35"/>
                              </a:cxn>
                              <a:cxn ang="0">
                                <a:pos x="13" y="43"/>
                              </a:cxn>
                              <a:cxn ang="0">
                                <a:pos x="22" y="45"/>
                              </a:cxn>
                              <a:cxn ang="0">
                                <a:pos x="20" y="51"/>
                              </a:cxn>
                            </a:cxnLst>
                            <a:rect l="0" t="0" r="r" b="b"/>
                            <a:pathLst>
                              <a:path w="23" h="52">
                                <a:moveTo>
                                  <a:pt x="2" y="0"/>
                                </a:moveTo>
                                <a:lnTo>
                                  <a:pt x="7" y="6"/>
                                </a:lnTo>
                                <a:lnTo>
                                  <a:pt x="1" y="19"/>
                                </a:lnTo>
                                <a:lnTo>
                                  <a:pt x="0" y="25"/>
                                </a:lnTo>
                                <a:lnTo>
                                  <a:pt x="4" y="32"/>
                                </a:lnTo>
                                <a:lnTo>
                                  <a:pt x="11" y="35"/>
                                </a:lnTo>
                                <a:lnTo>
                                  <a:pt x="13" y="43"/>
                                </a:lnTo>
                                <a:lnTo>
                                  <a:pt x="22" y="45"/>
                                </a:lnTo>
                                <a:lnTo>
                                  <a:pt x="20" y="5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47" name="Freeform 1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0" y="2298"/>
                            <a:ext cx="12" cy="1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" y="16"/>
                              </a:cxn>
                              <a:cxn ang="0">
                                <a:pos x="11" y="8"/>
                              </a:cxn>
                              <a:cxn ang="0">
                                <a:pos x="1" y="8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12" h="17">
                                <a:moveTo>
                                  <a:pt x="9" y="16"/>
                                </a:moveTo>
                                <a:lnTo>
                                  <a:pt x="11" y="8"/>
                                </a:lnTo>
                                <a:lnTo>
                                  <a:pt x="1" y="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48" name="Freeform 1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7" y="2354"/>
                            <a:ext cx="32" cy="2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7"/>
                              </a:cxn>
                              <a:cxn ang="0">
                                <a:pos x="3" y="18"/>
                              </a:cxn>
                              <a:cxn ang="0">
                                <a:pos x="16" y="7"/>
                              </a:cxn>
                              <a:cxn ang="0">
                                <a:pos x="21" y="5"/>
                              </a:cxn>
                              <a:cxn ang="0">
                                <a:pos x="31" y="0"/>
                              </a:cxn>
                            </a:cxnLst>
                            <a:rect l="0" t="0" r="r" b="b"/>
                            <a:pathLst>
                              <a:path w="32" h="28">
                                <a:moveTo>
                                  <a:pt x="0" y="27"/>
                                </a:moveTo>
                                <a:lnTo>
                                  <a:pt x="3" y="18"/>
                                </a:lnTo>
                                <a:lnTo>
                                  <a:pt x="16" y="7"/>
                                </a:lnTo>
                                <a:lnTo>
                                  <a:pt x="21" y="5"/>
                                </a:lnTo>
                                <a:lnTo>
                                  <a:pt x="31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49" name="Freeform 1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1" y="2348"/>
                            <a:ext cx="27" cy="5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6" y="0"/>
                              </a:cxn>
                              <a:cxn ang="0">
                                <a:pos x="18" y="3"/>
                              </a:cxn>
                              <a:cxn ang="0">
                                <a:pos x="22" y="10"/>
                              </a:cxn>
                              <a:cxn ang="0">
                                <a:pos x="21" y="16"/>
                              </a:cxn>
                              <a:cxn ang="0">
                                <a:pos x="26" y="25"/>
                              </a:cxn>
                              <a:cxn ang="0">
                                <a:pos x="23" y="29"/>
                              </a:cxn>
                              <a:cxn ang="0">
                                <a:pos x="22" y="36"/>
                              </a:cxn>
                              <a:cxn ang="0">
                                <a:pos x="19" y="43"/>
                              </a:cxn>
                              <a:cxn ang="0">
                                <a:pos x="11" y="47"/>
                              </a:cxn>
                              <a:cxn ang="0">
                                <a:pos x="0" y="58"/>
                              </a:cxn>
                            </a:cxnLst>
                            <a:rect l="0" t="0" r="r" b="b"/>
                            <a:pathLst>
                              <a:path w="27" h="59">
                                <a:moveTo>
                                  <a:pt x="26" y="0"/>
                                </a:moveTo>
                                <a:lnTo>
                                  <a:pt x="18" y="3"/>
                                </a:lnTo>
                                <a:lnTo>
                                  <a:pt x="22" y="10"/>
                                </a:lnTo>
                                <a:lnTo>
                                  <a:pt x="21" y="16"/>
                                </a:lnTo>
                                <a:lnTo>
                                  <a:pt x="26" y="25"/>
                                </a:lnTo>
                                <a:lnTo>
                                  <a:pt x="23" y="29"/>
                                </a:lnTo>
                                <a:lnTo>
                                  <a:pt x="22" y="36"/>
                                </a:lnTo>
                                <a:lnTo>
                                  <a:pt x="19" y="43"/>
                                </a:lnTo>
                                <a:lnTo>
                                  <a:pt x="11" y="47"/>
                                </a:lnTo>
                                <a:lnTo>
                                  <a:pt x="0" y="5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3779" name="Group 1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57" y="2394"/>
                          <a:ext cx="9" cy="12"/>
                          <a:chOff x="3957" y="2394"/>
                          <a:chExt cx="9" cy="12"/>
                        </a:xfrm>
                      </p:grpSpPr>
                      <p:sp>
                        <p:nvSpPr>
                          <p:cNvPr id="793751" name="Oval 1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965" y="2398"/>
                            <a:ext cx="1" cy="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52" name="Oval 15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957" y="2394"/>
                            <a:ext cx="1" cy="6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3787" name="Group 1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17" y="2371"/>
                      <a:ext cx="315" cy="170"/>
                      <a:chOff x="3617" y="2371"/>
                      <a:chExt cx="315" cy="170"/>
                    </a:xfrm>
                  </p:grpSpPr>
                  <p:grpSp>
                    <p:nvGrpSpPr>
                      <p:cNvPr id="793790" name="Group 15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17" y="2406"/>
                        <a:ext cx="236" cy="135"/>
                        <a:chOff x="3617" y="2406"/>
                        <a:chExt cx="236" cy="135"/>
                      </a:xfrm>
                    </p:grpSpPr>
                    <p:grpSp>
                      <p:nvGrpSpPr>
                        <p:cNvPr id="793791" name="Group 15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17" y="2425"/>
                          <a:ext cx="78" cy="116"/>
                          <a:chOff x="3617" y="2425"/>
                          <a:chExt cx="78" cy="116"/>
                        </a:xfrm>
                      </p:grpSpPr>
                      <p:sp>
                        <p:nvSpPr>
                          <p:cNvPr id="793756" name="Freeform 1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17" y="2425"/>
                            <a:ext cx="78" cy="1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" y="0"/>
                              </a:cxn>
                              <a:cxn ang="0">
                                <a:pos x="22" y="0"/>
                              </a:cxn>
                              <a:cxn ang="0">
                                <a:pos x="35" y="2"/>
                              </a:cxn>
                              <a:cxn ang="0">
                                <a:pos x="40" y="11"/>
                              </a:cxn>
                              <a:cxn ang="0">
                                <a:pos x="37" y="17"/>
                              </a:cxn>
                              <a:cxn ang="0">
                                <a:pos x="43" y="18"/>
                              </a:cxn>
                              <a:cxn ang="0">
                                <a:pos x="54" y="28"/>
                              </a:cxn>
                              <a:cxn ang="0">
                                <a:pos x="66" y="31"/>
                              </a:cxn>
                              <a:cxn ang="0">
                                <a:pos x="77" y="83"/>
                              </a:cxn>
                              <a:cxn ang="0">
                                <a:pos x="73" y="95"/>
                              </a:cxn>
                              <a:cxn ang="0">
                                <a:pos x="69" y="106"/>
                              </a:cxn>
                              <a:cxn ang="0">
                                <a:pos x="61" y="112"/>
                              </a:cxn>
                              <a:cxn ang="0">
                                <a:pos x="56" y="110"/>
                              </a:cxn>
                              <a:cxn ang="0">
                                <a:pos x="49" y="108"/>
                              </a:cxn>
                              <a:cxn ang="0">
                                <a:pos x="41" y="112"/>
                              </a:cxn>
                              <a:cxn ang="0">
                                <a:pos x="28" y="115"/>
                              </a:cxn>
                              <a:cxn ang="0">
                                <a:pos x="24" y="100"/>
                              </a:cxn>
                              <a:cxn ang="0">
                                <a:pos x="24" y="88"/>
                              </a:cxn>
                              <a:cxn ang="0">
                                <a:pos x="13" y="90"/>
                              </a:cxn>
                              <a:cxn ang="0">
                                <a:pos x="7" y="89"/>
                              </a:cxn>
                              <a:cxn ang="0">
                                <a:pos x="5" y="81"/>
                              </a:cxn>
                              <a:cxn ang="0">
                                <a:pos x="5" y="54"/>
                              </a:cxn>
                              <a:cxn ang="0">
                                <a:pos x="9" y="41"/>
                              </a:cxn>
                              <a:cxn ang="0">
                                <a:pos x="0" y="26"/>
                              </a:cxn>
                              <a:cxn ang="0">
                                <a:pos x="3" y="13"/>
                              </a:cxn>
                              <a:cxn ang="0">
                                <a:pos x="8" y="0"/>
                              </a:cxn>
                            </a:cxnLst>
                            <a:rect l="0" t="0" r="r" b="b"/>
                            <a:pathLst>
                              <a:path w="78" h="116">
                                <a:moveTo>
                                  <a:pt x="8" y="0"/>
                                </a:moveTo>
                                <a:lnTo>
                                  <a:pt x="22" y="0"/>
                                </a:lnTo>
                                <a:lnTo>
                                  <a:pt x="35" y="2"/>
                                </a:lnTo>
                                <a:lnTo>
                                  <a:pt x="40" y="11"/>
                                </a:lnTo>
                                <a:lnTo>
                                  <a:pt x="37" y="17"/>
                                </a:lnTo>
                                <a:lnTo>
                                  <a:pt x="43" y="18"/>
                                </a:lnTo>
                                <a:lnTo>
                                  <a:pt x="54" y="28"/>
                                </a:lnTo>
                                <a:lnTo>
                                  <a:pt x="66" y="31"/>
                                </a:lnTo>
                                <a:lnTo>
                                  <a:pt x="77" y="83"/>
                                </a:lnTo>
                                <a:lnTo>
                                  <a:pt x="73" y="95"/>
                                </a:lnTo>
                                <a:lnTo>
                                  <a:pt x="69" y="106"/>
                                </a:lnTo>
                                <a:lnTo>
                                  <a:pt x="61" y="112"/>
                                </a:lnTo>
                                <a:lnTo>
                                  <a:pt x="56" y="110"/>
                                </a:lnTo>
                                <a:lnTo>
                                  <a:pt x="49" y="108"/>
                                </a:lnTo>
                                <a:lnTo>
                                  <a:pt x="41" y="112"/>
                                </a:lnTo>
                                <a:lnTo>
                                  <a:pt x="28" y="115"/>
                                </a:lnTo>
                                <a:lnTo>
                                  <a:pt x="24" y="100"/>
                                </a:lnTo>
                                <a:lnTo>
                                  <a:pt x="24" y="88"/>
                                </a:lnTo>
                                <a:lnTo>
                                  <a:pt x="13" y="90"/>
                                </a:lnTo>
                                <a:lnTo>
                                  <a:pt x="7" y="89"/>
                                </a:lnTo>
                                <a:lnTo>
                                  <a:pt x="5" y="81"/>
                                </a:lnTo>
                                <a:lnTo>
                                  <a:pt x="5" y="54"/>
                                </a:lnTo>
                                <a:lnTo>
                                  <a:pt x="9" y="41"/>
                                </a:lnTo>
                                <a:lnTo>
                                  <a:pt x="0" y="26"/>
                                </a:lnTo>
                                <a:lnTo>
                                  <a:pt x="3" y="13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solidFill>
                            <a:srgbClr val="7F7F9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57" name="Freeform 1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32" y="2440"/>
                            <a:ext cx="25" cy="7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4" y="3"/>
                              </a:cxn>
                              <a:cxn ang="0">
                                <a:pos x="18" y="1"/>
                              </a:cxn>
                              <a:cxn ang="0">
                                <a:pos x="13" y="0"/>
                              </a:cxn>
                              <a:cxn ang="0">
                                <a:pos x="8" y="6"/>
                              </a:cxn>
                              <a:cxn ang="0">
                                <a:pos x="4" y="17"/>
                              </a:cxn>
                              <a:cxn ang="0">
                                <a:pos x="0" y="23"/>
                              </a:cxn>
                              <a:cxn ang="0">
                                <a:pos x="4" y="31"/>
                              </a:cxn>
                              <a:cxn ang="0">
                                <a:pos x="9" y="38"/>
                              </a:cxn>
                              <a:cxn ang="0">
                                <a:pos x="15" y="52"/>
                              </a:cxn>
                              <a:cxn ang="0">
                                <a:pos x="7" y="71"/>
                              </a:cxn>
                            </a:cxnLst>
                            <a:rect l="0" t="0" r="r" b="b"/>
                            <a:pathLst>
                              <a:path w="25" h="72">
                                <a:moveTo>
                                  <a:pt x="24" y="3"/>
                                </a:moveTo>
                                <a:lnTo>
                                  <a:pt x="18" y="1"/>
                                </a:lnTo>
                                <a:lnTo>
                                  <a:pt x="13" y="0"/>
                                </a:lnTo>
                                <a:lnTo>
                                  <a:pt x="8" y="6"/>
                                </a:lnTo>
                                <a:lnTo>
                                  <a:pt x="4" y="17"/>
                                </a:lnTo>
                                <a:lnTo>
                                  <a:pt x="0" y="23"/>
                                </a:lnTo>
                                <a:lnTo>
                                  <a:pt x="4" y="31"/>
                                </a:lnTo>
                                <a:lnTo>
                                  <a:pt x="9" y="38"/>
                                </a:lnTo>
                                <a:lnTo>
                                  <a:pt x="15" y="52"/>
                                </a:lnTo>
                                <a:lnTo>
                                  <a:pt x="7" y="7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3792" name="Group 15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72" y="2406"/>
                          <a:ext cx="181" cy="110"/>
                          <a:chOff x="3672" y="2406"/>
                          <a:chExt cx="181" cy="110"/>
                        </a:xfrm>
                      </p:grpSpPr>
                      <p:sp>
                        <p:nvSpPr>
                          <p:cNvPr id="793759" name="Freeform 1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2" y="2406"/>
                            <a:ext cx="181" cy="1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28"/>
                              </a:cxn>
                              <a:cxn ang="0">
                                <a:pos x="0" y="40"/>
                              </a:cxn>
                              <a:cxn ang="0">
                                <a:pos x="3" y="48"/>
                              </a:cxn>
                              <a:cxn ang="0">
                                <a:pos x="1" y="60"/>
                              </a:cxn>
                              <a:cxn ang="0">
                                <a:pos x="2" y="79"/>
                              </a:cxn>
                              <a:cxn ang="0">
                                <a:pos x="13" y="89"/>
                              </a:cxn>
                              <a:cxn ang="0">
                                <a:pos x="20" y="106"/>
                              </a:cxn>
                              <a:cxn ang="0">
                                <a:pos x="33" y="109"/>
                              </a:cxn>
                              <a:cxn ang="0">
                                <a:pos x="51" y="96"/>
                              </a:cxn>
                              <a:cxn ang="0">
                                <a:pos x="65" y="73"/>
                              </a:cxn>
                              <a:cxn ang="0">
                                <a:pos x="71" y="52"/>
                              </a:cxn>
                              <a:cxn ang="0">
                                <a:pos x="88" y="72"/>
                              </a:cxn>
                              <a:cxn ang="0">
                                <a:pos x="96" y="55"/>
                              </a:cxn>
                              <a:cxn ang="0">
                                <a:pos x="107" y="72"/>
                              </a:cxn>
                              <a:cxn ang="0">
                                <a:pos x="113" y="74"/>
                              </a:cxn>
                              <a:cxn ang="0">
                                <a:pos x="125" y="77"/>
                              </a:cxn>
                              <a:cxn ang="0">
                                <a:pos x="130" y="79"/>
                              </a:cxn>
                              <a:cxn ang="0">
                                <a:pos x="131" y="72"/>
                              </a:cxn>
                              <a:cxn ang="0">
                                <a:pos x="138" y="81"/>
                              </a:cxn>
                              <a:cxn ang="0">
                                <a:pos x="180" y="79"/>
                              </a:cxn>
                              <a:cxn ang="0">
                                <a:pos x="148" y="25"/>
                              </a:cxn>
                              <a:cxn ang="0">
                                <a:pos x="115" y="15"/>
                              </a:cxn>
                              <a:cxn ang="0">
                                <a:pos x="100" y="5"/>
                              </a:cxn>
                              <a:cxn ang="0">
                                <a:pos x="67" y="0"/>
                              </a:cxn>
                              <a:cxn ang="0">
                                <a:pos x="64" y="7"/>
                              </a:cxn>
                              <a:cxn ang="0">
                                <a:pos x="46" y="7"/>
                              </a:cxn>
                              <a:cxn ang="0">
                                <a:pos x="26" y="28"/>
                              </a:cxn>
                              <a:cxn ang="0">
                                <a:pos x="3" y="28"/>
                              </a:cxn>
                            </a:cxnLst>
                            <a:rect l="0" t="0" r="r" b="b"/>
                            <a:pathLst>
                              <a:path w="181" h="110">
                                <a:moveTo>
                                  <a:pt x="3" y="28"/>
                                </a:moveTo>
                                <a:lnTo>
                                  <a:pt x="0" y="40"/>
                                </a:lnTo>
                                <a:lnTo>
                                  <a:pt x="3" y="48"/>
                                </a:lnTo>
                                <a:lnTo>
                                  <a:pt x="1" y="60"/>
                                </a:lnTo>
                                <a:lnTo>
                                  <a:pt x="2" y="79"/>
                                </a:lnTo>
                                <a:lnTo>
                                  <a:pt x="13" y="89"/>
                                </a:lnTo>
                                <a:lnTo>
                                  <a:pt x="20" y="106"/>
                                </a:lnTo>
                                <a:lnTo>
                                  <a:pt x="33" y="109"/>
                                </a:lnTo>
                                <a:lnTo>
                                  <a:pt x="51" y="96"/>
                                </a:lnTo>
                                <a:lnTo>
                                  <a:pt x="65" y="73"/>
                                </a:lnTo>
                                <a:lnTo>
                                  <a:pt x="71" y="52"/>
                                </a:lnTo>
                                <a:lnTo>
                                  <a:pt x="88" y="72"/>
                                </a:lnTo>
                                <a:lnTo>
                                  <a:pt x="96" y="55"/>
                                </a:lnTo>
                                <a:lnTo>
                                  <a:pt x="107" y="72"/>
                                </a:lnTo>
                                <a:lnTo>
                                  <a:pt x="113" y="74"/>
                                </a:lnTo>
                                <a:lnTo>
                                  <a:pt x="125" y="77"/>
                                </a:lnTo>
                                <a:lnTo>
                                  <a:pt x="130" y="79"/>
                                </a:lnTo>
                                <a:lnTo>
                                  <a:pt x="131" y="72"/>
                                </a:lnTo>
                                <a:lnTo>
                                  <a:pt x="138" y="81"/>
                                </a:lnTo>
                                <a:lnTo>
                                  <a:pt x="180" y="79"/>
                                </a:lnTo>
                                <a:lnTo>
                                  <a:pt x="148" y="25"/>
                                </a:lnTo>
                                <a:lnTo>
                                  <a:pt x="115" y="15"/>
                                </a:lnTo>
                                <a:lnTo>
                                  <a:pt x="100" y="5"/>
                                </a:lnTo>
                                <a:lnTo>
                                  <a:pt x="67" y="0"/>
                                </a:lnTo>
                                <a:lnTo>
                                  <a:pt x="64" y="7"/>
                                </a:lnTo>
                                <a:lnTo>
                                  <a:pt x="46" y="7"/>
                                </a:lnTo>
                                <a:lnTo>
                                  <a:pt x="26" y="28"/>
                                </a:lnTo>
                                <a:lnTo>
                                  <a:pt x="3" y="28"/>
                                </a:lnTo>
                              </a:path>
                            </a:pathLst>
                          </a:custGeom>
                          <a:solidFill>
                            <a:srgbClr val="800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60" name="Freeform 1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9" y="2422"/>
                            <a:ext cx="113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1"/>
                              </a:cxn>
                              <a:cxn ang="0">
                                <a:pos x="16" y="24"/>
                              </a:cxn>
                              <a:cxn ang="0">
                                <a:pos x="31" y="23"/>
                              </a:cxn>
                              <a:cxn ang="0">
                                <a:pos x="43" y="8"/>
                              </a:cxn>
                              <a:cxn ang="0">
                                <a:pos x="57" y="5"/>
                              </a:cxn>
                              <a:cxn ang="0">
                                <a:pos x="64" y="0"/>
                              </a:cxn>
                              <a:cxn ang="0">
                                <a:pos x="91" y="0"/>
                              </a:cxn>
                              <a:cxn ang="0">
                                <a:pos x="112" y="14"/>
                              </a:cxn>
                            </a:cxnLst>
                            <a:rect l="0" t="0" r="r" b="b"/>
                            <a:pathLst>
                              <a:path w="113" h="32">
                                <a:moveTo>
                                  <a:pt x="0" y="31"/>
                                </a:moveTo>
                                <a:lnTo>
                                  <a:pt x="16" y="24"/>
                                </a:lnTo>
                                <a:lnTo>
                                  <a:pt x="31" y="23"/>
                                </a:lnTo>
                                <a:lnTo>
                                  <a:pt x="43" y="8"/>
                                </a:lnTo>
                                <a:lnTo>
                                  <a:pt x="57" y="5"/>
                                </a:lnTo>
                                <a:lnTo>
                                  <a:pt x="64" y="0"/>
                                </a:lnTo>
                                <a:lnTo>
                                  <a:pt x="91" y="0"/>
                                </a:lnTo>
                                <a:lnTo>
                                  <a:pt x="112" y="1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3795" name="Group 1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82" y="2371"/>
                        <a:ext cx="150" cy="131"/>
                        <a:chOff x="3782" y="2371"/>
                        <a:chExt cx="150" cy="131"/>
                      </a:xfrm>
                    </p:grpSpPr>
                    <p:sp>
                      <p:nvSpPr>
                        <p:cNvPr id="793762" name="Freeform 1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82" y="2371"/>
                          <a:ext cx="150" cy="1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"/>
                            </a:cxn>
                            <a:cxn ang="0">
                              <a:pos x="15" y="0"/>
                            </a:cxn>
                            <a:cxn ang="0">
                              <a:pos x="35" y="4"/>
                            </a:cxn>
                            <a:cxn ang="0">
                              <a:pos x="55" y="11"/>
                            </a:cxn>
                            <a:cxn ang="0">
                              <a:pos x="75" y="23"/>
                            </a:cxn>
                            <a:cxn ang="0">
                              <a:pos x="94" y="30"/>
                            </a:cxn>
                            <a:cxn ang="0">
                              <a:pos x="96" y="43"/>
                            </a:cxn>
                            <a:cxn ang="0">
                              <a:pos x="149" y="71"/>
                            </a:cxn>
                            <a:cxn ang="0">
                              <a:pos x="137" y="86"/>
                            </a:cxn>
                            <a:cxn ang="0">
                              <a:pos x="120" y="104"/>
                            </a:cxn>
                            <a:cxn ang="0">
                              <a:pos x="111" y="107"/>
                            </a:cxn>
                            <a:cxn ang="0">
                              <a:pos x="80" y="119"/>
                            </a:cxn>
                            <a:cxn ang="0">
                              <a:pos x="71" y="130"/>
                            </a:cxn>
                            <a:cxn ang="0">
                              <a:pos x="60" y="118"/>
                            </a:cxn>
                            <a:cxn ang="0">
                              <a:pos x="54" y="115"/>
                            </a:cxn>
                            <a:cxn ang="0">
                              <a:pos x="53" y="94"/>
                            </a:cxn>
                            <a:cxn ang="0">
                              <a:pos x="38" y="79"/>
                            </a:cxn>
                            <a:cxn ang="0">
                              <a:pos x="37" y="44"/>
                            </a:cxn>
                            <a:cxn ang="0">
                              <a:pos x="51" y="44"/>
                            </a:cxn>
                            <a:cxn ang="0">
                              <a:pos x="32" y="32"/>
                            </a:cxn>
                            <a:cxn ang="0">
                              <a:pos x="13" y="25"/>
                            </a:cxn>
                            <a:cxn ang="0">
                              <a:pos x="7" y="24"/>
                            </a:cxn>
                            <a:cxn ang="0">
                              <a:pos x="0" y="2"/>
                            </a:cxn>
                          </a:cxnLst>
                          <a:rect l="0" t="0" r="r" b="b"/>
                          <a:pathLst>
                            <a:path w="150" h="131">
                              <a:moveTo>
                                <a:pt x="0" y="2"/>
                              </a:moveTo>
                              <a:lnTo>
                                <a:pt x="15" y="0"/>
                              </a:lnTo>
                              <a:lnTo>
                                <a:pt x="35" y="4"/>
                              </a:lnTo>
                              <a:lnTo>
                                <a:pt x="55" y="11"/>
                              </a:lnTo>
                              <a:lnTo>
                                <a:pt x="75" y="23"/>
                              </a:lnTo>
                              <a:lnTo>
                                <a:pt x="94" y="30"/>
                              </a:lnTo>
                              <a:lnTo>
                                <a:pt x="96" y="43"/>
                              </a:lnTo>
                              <a:lnTo>
                                <a:pt x="149" y="71"/>
                              </a:lnTo>
                              <a:lnTo>
                                <a:pt x="137" y="86"/>
                              </a:lnTo>
                              <a:lnTo>
                                <a:pt x="120" y="104"/>
                              </a:lnTo>
                              <a:lnTo>
                                <a:pt x="111" y="107"/>
                              </a:lnTo>
                              <a:lnTo>
                                <a:pt x="80" y="119"/>
                              </a:lnTo>
                              <a:lnTo>
                                <a:pt x="71" y="130"/>
                              </a:lnTo>
                              <a:lnTo>
                                <a:pt x="60" y="118"/>
                              </a:lnTo>
                              <a:lnTo>
                                <a:pt x="54" y="115"/>
                              </a:lnTo>
                              <a:lnTo>
                                <a:pt x="53" y="94"/>
                              </a:lnTo>
                              <a:lnTo>
                                <a:pt x="38" y="79"/>
                              </a:lnTo>
                              <a:lnTo>
                                <a:pt x="37" y="44"/>
                              </a:lnTo>
                              <a:lnTo>
                                <a:pt x="51" y="44"/>
                              </a:lnTo>
                              <a:lnTo>
                                <a:pt x="32" y="32"/>
                              </a:lnTo>
                              <a:lnTo>
                                <a:pt x="13" y="25"/>
                              </a:lnTo>
                              <a:lnTo>
                                <a:pt x="7" y="24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FF9FD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763" name="Freeform 1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30" y="2400"/>
                          <a:ext cx="45" cy="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8"/>
                            </a:cxn>
                            <a:cxn ang="0">
                              <a:pos x="9" y="3"/>
                            </a:cxn>
                            <a:cxn ang="0">
                              <a:pos x="15" y="0"/>
                            </a:cxn>
                            <a:cxn ang="0">
                              <a:pos x="20" y="1"/>
                            </a:cxn>
                            <a:cxn ang="0">
                              <a:pos x="26" y="4"/>
                            </a:cxn>
                            <a:cxn ang="0">
                              <a:pos x="44" y="9"/>
                            </a:cxn>
                          </a:cxnLst>
                          <a:rect l="0" t="0" r="r" b="b"/>
                          <a:pathLst>
                            <a:path w="45" h="10">
                              <a:moveTo>
                                <a:pt x="0" y="8"/>
                              </a:moveTo>
                              <a:lnTo>
                                <a:pt x="9" y="3"/>
                              </a:lnTo>
                              <a:lnTo>
                                <a:pt x="15" y="0"/>
                              </a:lnTo>
                              <a:lnTo>
                                <a:pt x="20" y="1"/>
                              </a:lnTo>
                              <a:lnTo>
                                <a:pt x="26" y="4"/>
                              </a:lnTo>
                              <a:lnTo>
                                <a:pt x="44" y="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764" name="Freeform 1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2" y="2415"/>
                          <a:ext cx="84" cy="6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3" y="26"/>
                            </a:cxn>
                            <a:cxn ang="0">
                              <a:pos x="59" y="33"/>
                            </a:cxn>
                            <a:cxn ang="0">
                              <a:pos x="57" y="26"/>
                            </a:cxn>
                            <a:cxn ang="0">
                              <a:pos x="49" y="25"/>
                            </a:cxn>
                            <a:cxn ang="0">
                              <a:pos x="11" y="0"/>
                            </a:cxn>
                            <a:cxn ang="0">
                              <a:pos x="0" y="29"/>
                            </a:cxn>
                            <a:cxn ang="0">
                              <a:pos x="51" y="66"/>
                            </a:cxn>
                          </a:cxnLst>
                          <a:rect l="0" t="0" r="r" b="b"/>
                          <a:pathLst>
                            <a:path w="84" h="67">
                              <a:moveTo>
                                <a:pt x="83" y="26"/>
                              </a:moveTo>
                              <a:lnTo>
                                <a:pt x="59" y="33"/>
                              </a:lnTo>
                              <a:lnTo>
                                <a:pt x="57" y="26"/>
                              </a:lnTo>
                              <a:lnTo>
                                <a:pt x="49" y="25"/>
                              </a:lnTo>
                              <a:lnTo>
                                <a:pt x="11" y="0"/>
                              </a:lnTo>
                              <a:lnTo>
                                <a:pt x="0" y="29"/>
                              </a:lnTo>
                              <a:lnTo>
                                <a:pt x="51" y="6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793798" name="Group 165"/>
                  <p:cNvGrpSpPr>
                    <a:grpSpLocks/>
                  </p:cNvGrpSpPr>
                  <p:nvPr/>
                </p:nvGrpSpPr>
                <p:grpSpPr bwMode="auto">
                  <a:xfrm>
                    <a:off x="3766" y="2355"/>
                    <a:ext cx="66" cy="96"/>
                    <a:chOff x="3766" y="2355"/>
                    <a:chExt cx="66" cy="96"/>
                  </a:xfrm>
                </p:grpSpPr>
                <p:sp>
                  <p:nvSpPr>
                    <p:cNvPr id="793766" name="Freeform 166"/>
                    <p:cNvSpPr>
                      <a:spLocks/>
                    </p:cNvSpPr>
                    <p:nvPr/>
                  </p:nvSpPr>
                  <p:spPr bwMode="auto">
                    <a:xfrm>
                      <a:off x="3766" y="2355"/>
                      <a:ext cx="39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38" y="20"/>
                        </a:cxn>
                        <a:cxn ang="0">
                          <a:pos x="20" y="33"/>
                        </a:cxn>
                        <a:cxn ang="0">
                          <a:pos x="0" y="21"/>
                        </a:cxn>
                        <a:cxn ang="0">
                          <a:pos x="7" y="0"/>
                        </a:cxn>
                        <a:cxn ang="0">
                          <a:pos x="38" y="20"/>
                        </a:cxn>
                      </a:cxnLst>
                      <a:rect l="0" t="0" r="r" b="b"/>
                      <a:pathLst>
                        <a:path w="39" h="34">
                          <a:moveTo>
                            <a:pt x="38" y="20"/>
                          </a:moveTo>
                          <a:lnTo>
                            <a:pt x="20" y="33"/>
                          </a:lnTo>
                          <a:lnTo>
                            <a:pt x="0" y="21"/>
                          </a:lnTo>
                          <a:lnTo>
                            <a:pt x="7" y="0"/>
                          </a:lnTo>
                          <a:lnTo>
                            <a:pt x="38" y="20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3767" name="Freeform 167"/>
                    <p:cNvSpPr>
                      <a:spLocks/>
                    </p:cNvSpPr>
                    <p:nvPr/>
                  </p:nvSpPr>
                  <p:spPr bwMode="auto">
                    <a:xfrm>
                      <a:off x="3782" y="2383"/>
                      <a:ext cx="50" cy="68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36"/>
                        </a:cxn>
                        <a:cxn ang="0">
                          <a:pos x="39" y="18"/>
                        </a:cxn>
                        <a:cxn ang="0">
                          <a:pos x="43" y="12"/>
                        </a:cxn>
                        <a:cxn ang="0">
                          <a:pos x="36" y="10"/>
                        </a:cxn>
                        <a:cxn ang="0">
                          <a:pos x="24" y="6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3" y="5"/>
                        </a:cxn>
                        <a:cxn ang="0">
                          <a:pos x="1" y="14"/>
                        </a:cxn>
                        <a:cxn ang="0">
                          <a:pos x="0" y="20"/>
                        </a:cxn>
                        <a:cxn ang="0">
                          <a:pos x="3" y="26"/>
                        </a:cxn>
                        <a:cxn ang="0">
                          <a:pos x="9" y="27"/>
                        </a:cxn>
                        <a:cxn ang="0">
                          <a:pos x="8" y="37"/>
                        </a:cxn>
                        <a:cxn ang="0">
                          <a:pos x="2" y="48"/>
                        </a:cxn>
                        <a:cxn ang="0">
                          <a:pos x="15" y="51"/>
                        </a:cxn>
                        <a:cxn ang="0">
                          <a:pos x="46" y="67"/>
                        </a:cxn>
                        <a:cxn ang="0">
                          <a:pos x="49" y="36"/>
                        </a:cxn>
                      </a:cxnLst>
                      <a:rect l="0" t="0" r="r" b="b"/>
                      <a:pathLst>
                        <a:path w="50" h="68">
                          <a:moveTo>
                            <a:pt x="49" y="36"/>
                          </a:moveTo>
                          <a:lnTo>
                            <a:pt x="39" y="18"/>
                          </a:lnTo>
                          <a:lnTo>
                            <a:pt x="43" y="12"/>
                          </a:lnTo>
                          <a:lnTo>
                            <a:pt x="36" y="10"/>
                          </a:lnTo>
                          <a:lnTo>
                            <a:pt x="24" y="6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3" y="5"/>
                          </a:lnTo>
                          <a:lnTo>
                            <a:pt x="1" y="14"/>
                          </a:lnTo>
                          <a:lnTo>
                            <a:pt x="0" y="20"/>
                          </a:lnTo>
                          <a:lnTo>
                            <a:pt x="3" y="26"/>
                          </a:lnTo>
                          <a:lnTo>
                            <a:pt x="9" y="27"/>
                          </a:lnTo>
                          <a:lnTo>
                            <a:pt x="8" y="37"/>
                          </a:lnTo>
                          <a:lnTo>
                            <a:pt x="2" y="48"/>
                          </a:lnTo>
                          <a:lnTo>
                            <a:pt x="15" y="51"/>
                          </a:lnTo>
                          <a:lnTo>
                            <a:pt x="46" y="67"/>
                          </a:lnTo>
                          <a:lnTo>
                            <a:pt x="49" y="36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93801" name="Group 168"/>
              <p:cNvGrpSpPr>
                <a:grpSpLocks/>
              </p:cNvGrpSpPr>
              <p:nvPr/>
            </p:nvGrpSpPr>
            <p:grpSpPr bwMode="auto">
              <a:xfrm>
                <a:off x="3456" y="2190"/>
                <a:ext cx="464" cy="271"/>
                <a:chOff x="3456" y="2190"/>
                <a:chExt cx="464" cy="271"/>
              </a:xfrm>
            </p:grpSpPr>
            <p:grpSp>
              <p:nvGrpSpPr>
                <p:cNvPr id="793802" name="Group 169"/>
                <p:cNvGrpSpPr>
                  <a:grpSpLocks/>
                </p:cNvGrpSpPr>
                <p:nvPr/>
              </p:nvGrpSpPr>
              <p:grpSpPr bwMode="auto">
                <a:xfrm>
                  <a:off x="3456" y="2190"/>
                  <a:ext cx="464" cy="271"/>
                  <a:chOff x="3456" y="2190"/>
                  <a:chExt cx="464" cy="271"/>
                </a:xfrm>
              </p:grpSpPr>
              <p:grpSp>
                <p:nvGrpSpPr>
                  <p:cNvPr id="793804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3456" y="2190"/>
                    <a:ext cx="464" cy="271"/>
                    <a:chOff x="3456" y="2190"/>
                    <a:chExt cx="464" cy="271"/>
                  </a:xfrm>
                </p:grpSpPr>
                <p:grpSp>
                  <p:nvGrpSpPr>
                    <p:cNvPr id="793809" name="Group 1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1" y="2190"/>
                      <a:ext cx="159" cy="163"/>
                      <a:chOff x="3761" y="2190"/>
                      <a:chExt cx="159" cy="163"/>
                    </a:xfrm>
                  </p:grpSpPr>
                  <p:grpSp>
                    <p:nvGrpSpPr>
                      <p:cNvPr id="793810" name="Group 1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61" y="2205"/>
                        <a:ext cx="135" cy="148"/>
                        <a:chOff x="3761" y="2205"/>
                        <a:chExt cx="135" cy="148"/>
                      </a:xfrm>
                    </p:grpSpPr>
                    <p:grpSp>
                      <p:nvGrpSpPr>
                        <p:cNvPr id="793812" name="Group 1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75" y="2272"/>
                          <a:ext cx="57" cy="43"/>
                          <a:chOff x="3775" y="2272"/>
                          <a:chExt cx="57" cy="43"/>
                        </a:xfrm>
                      </p:grpSpPr>
                      <p:sp>
                        <p:nvSpPr>
                          <p:cNvPr id="793774" name="Freeform 1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75" y="2272"/>
                            <a:ext cx="57" cy="4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6" y="26"/>
                              </a:cxn>
                              <a:cxn ang="0">
                                <a:pos x="47" y="29"/>
                              </a:cxn>
                              <a:cxn ang="0">
                                <a:pos x="42" y="29"/>
                              </a:cxn>
                              <a:cxn ang="0">
                                <a:pos x="37" y="31"/>
                              </a:cxn>
                              <a:cxn ang="0">
                                <a:pos x="25" y="42"/>
                              </a:cxn>
                              <a:cxn ang="0">
                                <a:pos x="17" y="40"/>
                              </a:cxn>
                              <a:cxn ang="0">
                                <a:pos x="3" y="29"/>
                              </a:cxn>
                              <a:cxn ang="0">
                                <a:pos x="0" y="16"/>
                              </a:cxn>
                              <a:cxn ang="0">
                                <a:pos x="12" y="0"/>
                              </a:cxn>
                              <a:cxn ang="0">
                                <a:pos x="43" y="3"/>
                              </a:cxn>
                              <a:cxn ang="0">
                                <a:pos x="55" y="14"/>
                              </a:cxn>
                              <a:cxn ang="0">
                                <a:pos x="56" y="26"/>
                              </a:cxn>
                            </a:cxnLst>
                            <a:rect l="0" t="0" r="r" b="b"/>
                            <a:pathLst>
                              <a:path w="57" h="43">
                                <a:moveTo>
                                  <a:pt x="56" y="26"/>
                                </a:moveTo>
                                <a:lnTo>
                                  <a:pt x="47" y="29"/>
                                </a:lnTo>
                                <a:lnTo>
                                  <a:pt x="42" y="29"/>
                                </a:lnTo>
                                <a:lnTo>
                                  <a:pt x="37" y="31"/>
                                </a:lnTo>
                                <a:lnTo>
                                  <a:pt x="25" y="42"/>
                                </a:lnTo>
                                <a:lnTo>
                                  <a:pt x="17" y="40"/>
                                </a:lnTo>
                                <a:lnTo>
                                  <a:pt x="3" y="29"/>
                                </a:lnTo>
                                <a:lnTo>
                                  <a:pt x="0" y="16"/>
                                </a:lnTo>
                                <a:lnTo>
                                  <a:pt x="12" y="0"/>
                                </a:lnTo>
                                <a:lnTo>
                                  <a:pt x="43" y="3"/>
                                </a:lnTo>
                                <a:lnTo>
                                  <a:pt x="55" y="14"/>
                                </a:lnTo>
                                <a:lnTo>
                                  <a:pt x="56" y="26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75" name="Freeform 1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91" y="2283"/>
                            <a:ext cx="15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4" y="0"/>
                              </a:cxn>
                              <a:cxn ang="0">
                                <a:pos x="4" y="2"/>
                              </a:cxn>
                              <a:cxn ang="0">
                                <a:pos x="0" y="15"/>
                              </a:cxn>
                            </a:cxnLst>
                            <a:rect l="0" t="0" r="r" b="b"/>
                            <a:pathLst>
                              <a:path w="15" h="16">
                                <a:moveTo>
                                  <a:pt x="14" y="0"/>
                                </a:moveTo>
                                <a:lnTo>
                                  <a:pt x="4" y="2"/>
                                </a:ln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76" name="Freeform 1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4" y="2288"/>
                            <a:ext cx="19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8" y="0"/>
                              </a:cxn>
                              <a:cxn ang="0">
                                <a:pos x="4" y="9"/>
                              </a:cxn>
                              <a:cxn ang="0">
                                <a:pos x="0" y="20"/>
                              </a:cxn>
                            </a:cxnLst>
                            <a:rect l="0" t="0" r="r" b="b"/>
                            <a:pathLst>
                              <a:path w="19" h="21">
                                <a:moveTo>
                                  <a:pt x="18" y="0"/>
                                </a:moveTo>
                                <a:lnTo>
                                  <a:pt x="4" y="9"/>
                                </a:lnTo>
                                <a:lnTo>
                                  <a:pt x="0" y="2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793777" name="Freeform 1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61" y="2205"/>
                          <a:ext cx="135" cy="1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" y="78"/>
                            </a:cxn>
                            <a:cxn ang="0">
                              <a:pos x="17" y="61"/>
                            </a:cxn>
                            <a:cxn ang="0">
                              <a:pos x="22" y="42"/>
                            </a:cxn>
                            <a:cxn ang="0">
                              <a:pos x="19" y="31"/>
                            </a:cxn>
                            <a:cxn ang="0">
                              <a:pos x="25" y="11"/>
                            </a:cxn>
                            <a:cxn ang="0">
                              <a:pos x="39" y="10"/>
                            </a:cxn>
                            <a:cxn ang="0">
                              <a:pos x="56" y="22"/>
                            </a:cxn>
                            <a:cxn ang="0">
                              <a:pos x="66" y="13"/>
                            </a:cxn>
                            <a:cxn ang="0">
                              <a:pos x="88" y="5"/>
                            </a:cxn>
                            <a:cxn ang="0">
                              <a:pos x="103" y="3"/>
                            </a:cxn>
                            <a:cxn ang="0">
                              <a:pos x="118" y="14"/>
                            </a:cxn>
                            <a:cxn ang="0">
                              <a:pos x="128" y="29"/>
                            </a:cxn>
                            <a:cxn ang="0">
                              <a:pos x="130" y="45"/>
                            </a:cxn>
                            <a:cxn ang="0">
                              <a:pos x="132" y="69"/>
                            </a:cxn>
                            <a:cxn ang="0">
                              <a:pos x="110" y="90"/>
                            </a:cxn>
                            <a:cxn ang="0">
                              <a:pos x="107" y="101"/>
                            </a:cxn>
                            <a:cxn ang="0">
                              <a:pos x="108" y="114"/>
                            </a:cxn>
                            <a:cxn ang="0">
                              <a:pos x="99" y="126"/>
                            </a:cxn>
                            <a:cxn ang="0">
                              <a:pos x="96" y="138"/>
                            </a:cxn>
                            <a:cxn ang="0">
                              <a:pos x="85" y="141"/>
                            </a:cxn>
                            <a:cxn ang="0">
                              <a:pos x="66" y="136"/>
                            </a:cxn>
                            <a:cxn ang="0">
                              <a:pos x="70" y="124"/>
                            </a:cxn>
                            <a:cxn ang="0">
                              <a:pos x="76" y="106"/>
                            </a:cxn>
                            <a:cxn ang="0">
                              <a:pos x="67" y="97"/>
                            </a:cxn>
                            <a:cxn ang="0">
                              <a:pos x="63" y="83"/>
                            </a:cxn>
                            <a:cxn ang="0">
                              <a:pos x="38" y="74"/>
                            </a:cxn>
                            <a:cxn ang="0">
                              <a:pos x="23" y="77"/>
                            </a:cxn>
                            <a:cxn ang="0">
                              <a:pos x="21" y="89"/>
                            </a:cxn>
                            <a:cxn ang="0">
                              <a:pos x="31" y="93"/>
                            </a:cxn>
                            <a:cxn ang="0">
                              <a:pos x="44" y="105"/>
                            </a:cxn>
                            <a:cxn ang="0">
                              <a:pos x="39" y="114"/>
                            </a:cxn>
                            <a:cxn ang="0">
                              <a:pos x="0" y="90"/>
                            </a:cxn>
                          </a:cxnLst>
                          <a:rect l="0" t="0" r="r" b="b"/>
                          <a:pathLst>
                            <a:path w="135" h="148">
                              <a:moveTo>
                                <a:pt x="0" y="90"/>
                              </a:moveTo>
                              <a:lnTo>
                                <a:pt x="5" y="78"/>
                              </a:lnTo>
                              <a:lnTo>
                                <a:pt x="5" y="71"/>
                              </a:lnTo>
                              <a:lnTo>
                                <a:pt x="17" y="61"/>
                              </a:lnTo>
                              <a:lnTo>
                                <a:pt x="19" y="56"/>
                              </a:lnTo>
                              <a:lnTo>
                                <a:pt x="22" y="42"/>
                              </a:lnTo>
                              <a:lnTo>
                                <a:pt x="17" y="38"/>
                              </a:lnTo>
                              <a:lnTo>
                                <a:pt x="19" y="31"/>
                              </a:lnTo>
                              <a:lnTo>
                                <a:pt x="21" y="25"/>
                              </a:lnTo>
                              <a:lnTo>
                                <a:pt x="25" y="11"/>
                              </a:lnTo>
                              <a:lnTo>
                                <a:pt x="30" y="14"/>
                              </a:lnTo>
                              <a:lnTo>
                                <a:pt x="39" y="10"/>
                              </a:lnTo>
                              <a:lnTo>
                                <a:pt x="42" y="17"/>
                              </a:lnTo>
                              <a:lnTo>
                                <a:pt x="56" y="22"/>
                              </a:lnTo>
                              <a:lnTo>
                                <a:pt x="58" y="15"/>
                              </a:lnTo>
                              <a:lnTo>
                                <a:pt x="66" y="13"/>
                              </a:lnTo>
                              <a:lnTo>
                                <a:pt x="74" y="2"/>
                              </a:lnTo>
                              <a:lnTo>
                                <a:pt x="88" y="5"/>
                              </a:lnTo>
                              <a:lnTo>
                                <a:pt x="96" y="0"/>
                              </a:lnTo>
                              <a:lnTo>
                                <a:pt x="103" y="3"/>
                              </a:lnTo>
                              <a:lnTo>
                                <a:pt x="115" y="7"/>
                              </a:lnTo>
                              <a:lnTo>
                                <a:pt x="118" y="14"/>
                              </a:lnTo>
                              <a:lnTo>
                                <a:pt x="125" y="22"/>
                              </a:lnTo>
                              <a:lnTo>
                                <a:pt x="128" y="29"/>
                              </a:lnTo>
                              <a:lnTo>
                                <a:pt x="133" y="38"/>
                              </a:lnTo>
                              <a:lnTo>
                                <a:pt x="130" y="45"/>
                              </a:lnTo>
                              <a:lnTo>
                                <a:pt x="134" y="56"/>
                              </a:lnTo>
                              <a:lnTo>
                                <a:pt x="132" y="69"/>
                              </a:lnTo>
                              <a:lnTo>
                                <a:pt x="119" y="79"/>
                              </a:lnTo>
                              <a:lnTo>
                                <a:pt x="110" y="90"/>
                              </a:lnTo>
                              <a:lnTo>
                                <a:pt x="102" y="94"/>
                              </a:lnTo>
                              <a:lnTo>
                                <a:pt x="107" y="101"/>
                              </a:lnTo>
                              <a:lnTo>
                                <a:pt x="112" y="109"/>
                              </a:lnTo>
                              <a:lnTo>
                                <a:pt x="108" y="114"/>
                              </a:lnTo>
                              <a:lnTo>
                                <a:pt x="107" y="122"/>
                              </a:lnTo>
                              <a:lnTo>
                                <a:pt x="99" y="126"/>
                              </a:lnTo>
                              <a:lnTo>
                                <a:pt x="96" y="132"/>
                              </a:lnTo>
                              <a:lnTo>
                                <a:pt x="96" y="138"/>
                              </a:lnTo>
                              <a:lnTo>
                                <a:pt x="92" y="145"/>
                              </a:lnTo>
                              <a:lnTo>
                                <a:pt x="85" y="141"/>
                              </a:lnTo>
                              <a:lnTo>
                                <a:pt x="77" y="147"/>
                              </a:lnTo>
                              <a:lnTo>
                                <a:pt x="66" y="136"/>
                              </a:lnTo>
                              <a:lnTo>
                                <a:pt x="68" y="130"/>
                              </a:lnTo>
                              <a:lnTo>
                                <a:pt x="70" y="124"/>
                              </a:lnTo>
                              <a:lnTo>
                                <a:pt x="80" y="113"/>
                              </a:lnTo>
                              <a:lnTo>
                                <a:pt x="76" y="106"/>
                              </a:lnTo>
                              <a:lnTo>
                                <a:pt x="73" y="98"/>
                              </a:lnTo>
                              <a:lnTo>
                                <a:pt x="67" y="97"/>
                              </a:lnTo>
                              <a:lnTo>
                                <a:pt x="67" y="90"/>
                              </a:lnTo>
                              <a:lnTo>
                                <a:pt x="63" y="83"/>
                              </a:lnTo>
                              <a:lnTo>
                                <a:pt x="59" y="81"/>
                              </a:lnTo>
                              <a:lnTo>
                                <a:pt x="38" y="74"/>
                              </a:lnTo>
                              <a:lnTo>
                                <a:pt x="32" y="74"/>
                              </a:lnTo>
                              <a:lnTo>
                                <a:pt x="23" y="77"/>
                              </a:lnTo>
                              <a:lnTo>
                                <a:pt x="22" y="82"/>
                              </a:lnTo>
                              <a:lnTo>
                                <a:pt x="21" y="89"/>
                              </a:lnTo>
                              <a:lnTo>
                                <a:pt x="26" y="90"/>
                              </a:lnTo>
                              <a:lnTo>
                                <a:pt x="31" y="93"/>
                              </a:lnTo>
                              <a:lnTo>
                                <a:pt x="36" y="102"/>
                              </a:lnTo>
                              <a:lnTo>
                                <a:pt x="44" y="105"/>
                              </a:lnTo>
                              <a:lnTo>
                                <a:pt x="41" y="108"/>
                              </a:lnTo>
                              <a:lnTo>
                                <a:pt x="39" y="114"/>
                              </a:lnTo>
                              <a:lnTo>
                                <a:pt x="32" y="119"/>
                              </a:lnTo>
                              <a:lnTo>
                                <a:pt x="0" y="90"/>
                              </a:lnTo>
                            </a:path>
                          </a:pathLst>
                        </a:custGeom>
                        <a:solidFill>
                          <a:srgbClr val="FFB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93818" name="Group 17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1" y="2190"/>
                        <a:ext cx="129" cy="105"/>
                        <a:chOff x="3791" y="2190"/>
                        <a:chExt cx="129" cy="105"/>
                      </a:xfrm>
                    </p:grpSpPr>
                    <p:grpSp>
                      <p:nvGrpSpPr>
                        <p:cNvPr id="793819" name="Group 1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1" y="2190"/>
                          <a:ext cx="129" cy="94"/>
                          <a:chOff x="3791" y="2190"/>
                          <a:chExt cx="129" cy="94"/>
                        </a:xfrm>
                      </p:grpSpPr>
                      <p:sp>
                        <p:nvSpPr>
                          <p:cNvPr id="793780" name="Freeform 1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91" y="2236"/>
                            <a:ext cx="1" cy="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1" h="4">
                                <a:moveTo>
                                  <a:pt x="0" y="3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81" name="Freeform 1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0" y="2190"/>
                            <a:ext cx="55" cy="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5"/>
                              </a:cxn>
                              <a:cxn ang="0">
                                <a:pos x="14" y="9"/>
                              </a:cxn>
                              <a:cxn ang="0">
                                <a:pos x="21" y="5"/>
                              </a:cxn>
                              <a:cxn ang="0">
                                <a:pos x="28" y="0"/>
                              </a:cxn>
                              <a:cxn ang="0">
                                <a:pos x="33" y="2"/>
                              </a:cxn>
                              <a:cxn ang="0">
                                <a:pos x="40" y="4"/>
                              </a:cxn>
                              <a:cxn ang="0">
                                <a:pos x="47" y="0"/>
                              </a:cxn>
                              <a:cxn ang="0">
                                <a:pos x="54" y="3"/>
                              </a:cxn>
                            </a:cxnLst>
                            <a:rect l="0" t="0" r="r" b="b"/>
                            <a:pathLst>
                              <a:path w="55" h="26">
                                <a:moveTo>
                                  <a:pt x="0" y="25"/>
                                </a:moveTo>
                                <a:lnTo>
                                  <a:pt x="14" y="9"/>
                                </a:lnTo>
                                <a:lnTo>
                                  <a:pt x="21" y="5"/>
                                </a:lnTo>
                                <a:lnTo>
                                  <a:pt x="28" y="0"/>
                                </a:lnTo>
                                <a:lnTo>
                                  <a:pt x="33" y="2"/>
                                </a:lnTo>
                                <a:lnTo>
                                  <a:pt x="40" y="4"/>
                                </a:lnTo>
                                <a:lnTo>
                                  <a:pt x="47" y="0"/>
                                </a:lnTo>
                                <a:lnTo>
                                  <a:pt x="54" y="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82" name="Freeform 1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9" y="2197"/>
                            <a:ext cx="38" cy="3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7" y="3"/>
                              </a:cxn>
                              <a:cxn ang="0">
                                <a:pos x="30" y="1"/>
                              </a:cxn>
                              <a:cxn ang="0">
                                <a:pos x="23" y="0"/>
                              </a:cxn>
                              <a:cxn ang="0">
                                <a:pos x="23" y="8"/>
                              </a:cxn>
                              <a:cxn ang="0">
                                <a:pos x="14" y="17"/>
                              </a:cxn>
                              <a:cxn ang="0">
                                <a:pos x="0" y="37"/>
                              </a:cxn>
                            </a:cxnLst>
                            <a:rect l="0" t="0" r="r" b="b"/>
                            <a:pathLst>
                              <a:path w="38" h="38">
                                <a:moveTo>
                                  <a:pt x="37" y="3"/>
                                </a:moveTo>
                                <a:lnTo>
                                  <a:pt x="30" y="1"/>
                                </a:lnTo>
                                <a:lnTo>
                                  <a:pt x="23" y="0"/>
                                </a:lnTo>
                                <a:lnTo>
                                  <a:pt x="23" y="8"/>
                                </a:lnTo>
                                <a:lnTo>
                                  <a:pt x="14" y="17"/>
                                </a:lnTo>
                                <a:lnTo>
                                  <a:pt x="0" y="3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83" name="Freeform 1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2" y="2201"/>
                            <a:ext cx="54" cy="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0"/>
                              </a:cxn>
                              <a:cxn ang="0">
                                <a:pos x="15" y="7"/>
                              </a:cxn>
                              <a:cxn ang="0">
                                <a:pos x="24" y="2"/>
                              </a:cxn>
                              <a:cxn ang="0">
                                <a:pos x="34" y="0"/>
                              </a:cxn>
                              <a:cxn ang="0">
                                <a:pos x="38" y="6"/>
                              </a:cxn>
                              <a:cxn ang="0">
                                <a:pos x="48" y="11"/>
                              </a:cxn>
                              <a:cxn ang="0">
                                <a:pos x="53" y="19"/>
                              </a:cxn>
                            </a:cxnLst>
                            <a:rect l="0" t="0" r="r" b="b"/>
                            <a:pathLst>
                              <a:path w="54" h="20">
                                <a:moveTo>
                                  <a:pt x="0" y="10"/>
                                </a:moveTo>
                                <a:lnTo>
                                  <a:pt x="15" y="7"/>
                                </a:lnTo>
                                <a:lnTo>
                                  <a:pt x="24" y="2"/>
                                </a:lnTo>
                                <a:lnTo>
                                  <a:pt x="34" y="0"/>
                                </a:lnTo>
                                <a:lnTo>
                                  <a:pt x="38" y="6"/>
                                </a:lnTo>
                                <a:lnTo>
                                  <a:pt x="48" y="11"/>
                                </a:lnTo>
                                <a:lnTo>
                                  <a:pt x="53" y="1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84" name="Freeform 1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5" y="2218"/>
                            <a:ext cx="85" cy="2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0"/>
                              </a:cxn>
                              <a:cxn ang="0">
                                <a:pos x="9" y="5"/>
                              </a:cxn>
                              <a:cxn ang="0">
                                <a:pos x="14" y="0"/>
                              </a:cxn>
                              <a:cxn ang="0">
                                <a:pos x="22" y="3"/>
                              </a:cxn>
                              <a:cxn ang="0">
                                <a:pos x="37" y="7"/>
                              </a:cxn>
                              <a:cxn ang="0">
                                <a:pos x="40" y="14"/>
                              </a:cxn>
                              <a:cxn ang="0">
                                <a:pos x="45" y="21"/>
                              </a:cxn>
                              <a:cxn ang="0">
                                <a:pos x="57" y="24"/>
                              </a:cxn>
                              <a:cxn ang="0">
                                <a:pos x="65" y="21"/>
                              </a:cxn>
                              <a:cxn ang="0">
                                <a:pos x="77" y="24"/>
                              </a:cxn>
                              <a:cxn ang="0">
                                <a:pos x="84" y="27"/>
                              </a:cxn>
                            </a:cxnLst>
                            <a:rect l="0" t="0" r="r" b="b"/>
                            <a:pathLst>
                              <a:path w="85" h="28">
                                <a:moveTo>
                                  <a:pt x="0" y="10"/>
                                </a:moveTo>
                                <a:lnTo>
                                  <a:pt x="9" y="5"/>
                                </a:lnTo>
                                <a:lnTo>
                                  <a:pt x="14" y="0"/>
                                </a:lnTo>
                                <a:lnTo>
                                  <a:pt x="22" y="3"/>
                                </a:lnTo>
                                <a:lnTo>
                                  <a:pt x="37" y="7"/>
                                </a:lnTo>
                                <a:lnTo>
                                  <a:pt x="40" y="14"/>
                                </a:lnTo>
                                <a:lnTo>
                                  <a:pt x="45" y="21"/>
                                </a:lnTo>
                                <a:lnTo>
                                  <a:pt x="57" y="24"/>
                                </a:lnTo>
                                <a:lnTo>
                                  <a:pt x="65" y="21"/>
                                </a:lnTo>
                                <a:lnTo>
                                  <a:pt x="77" y="24"/>
                                </a:lnTo>
                                <a:lnTo>
                                  <a:pt x="84" y="2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85" name="Freeform 1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8" y="2239"/>
                            <a:ext cx="59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7" y="9"/>
                              </a:cxn>
                              <a:cxn ang="0">
                                <a:pos x="13" y="16"/>
                              </a:cxn>
                              <a:cxn ang="0">
                                <a:pos x="23" y="21"/>
                              </a:cxn>
                              <a:cxn ang="0">
                                <a:pos x="30" y="22"/>
                              </a:cxn>
                              <a:cxn ang="0">
                                <a:pos x="41" y="26"/>
                              </a:cxn>
                              <a:cxn ang="0">
                                <a:pos x="45" y="28"/>
                              </a:cxn>
                              <a:cxn ang="0">
                                <a:pos x="58" y="31"/>
                              </a:cxn>
                            </a:cxnLst>
                            <a:rect l="0" t="0" r="r" b="b"/>
                            <a:pathLst>
                              <a:path w="59" h="32">
                                <a:moveTo>
                                  <a:pt x="0" y="0"/>
                                </a:moveTo>
                                <a:lnTo>
                                  <a:pt x="7" y="9"/>
                                </a:lnTo>
                                <a:lnTo>
                                  <a:pt x="13" y="16"/>
                                </a:lnTo>
                                <a:lnTo>
                                  <a:pt x="23" y="21"/>
                                </a:lnTo>
                                <a:lnTo>
                                  <a:pt x="30" y="22"/>
                                </a:lnTo>
                                <a:lnTo>
                                  <a:pt x="41" y="26"/>
                                </a:lnTo>
                                <a:lnTo>
                                  <a:pt x="45" y="28"/>
                                </a:lnTo>
                                <a:lnTo>
                                  <a:pt x="58" y="3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86" name="Freeform 1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2" y="2231"/>
                            <a:ext cx="78" cy="5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8" y="1"/>
                              </a:cxn>
                              <a:cxn ang="0">
                                <a:pos x="13" y="3"/>
                              </a:cxn>
                              <a:cxn ang="0">
                                <a:pos x="18" y="5"/>
                              </a:cxn>
                              <a:cxn ang="0">
                                <a:pos x="23" y="7"/>
                              </a:cxn>
                              <a:cxn ang="0">
                                <a:pos x="29" y="16"/>
                              </a:cxn>
                              <a:cxn ang="0">
                                <a:pos x="27" y="21"/>
                              </a:cxn>
                              <a:cxn ang="0">
                                <a:pos x="30" y="25"/>
                              </a:cxn>
                              <a:cxn ang="0">
                                <a:pos x="37" y="27"/>
                              </a:cxn>
                              <a:cxn ang="0">
                                <a:pos x="48" y="37"/>
                              </a:cxn>
                              <a:cxn ang="0">
                                <a:pos x="52" y="46"/>
                              </a:cxn>
                              <a:cxn ang="0">
                                <a:pos x="64" y="51"/>
                              </a:cxn>
                              <a:cxn ang="0">
                                <a:pos x="77" y="52"/>
                              </a:cxn>
                            </a:cxnLst>
                            <a:rect l="0" t="0" r="r" b="b"/>
                            <a:pathLst>
                              <a:path w="78" h="53">
                                <a:moveTo>
                                  <a:pt x="0" y="0"/>
                                </a:moveTo>
                                <a:lnTo>
                                  <a:pt x="8" y="1"/>
                                </a:lnTo>
                                <a:lnTo>
                                  <a:pt x="13" y="3"/>
                                </a:lnTo>
                                <a:lnTo>
                                  <a:pt x="18" y="5"/>
                                </a:lnTo>
                                <a:lnTo>
                                  <a:pt x="23" y="7"/>
                                </a:lnTo>
                                <a:lnTo>
                                  <a:pt x="29" y="16"/>
                                </a:lnTo>
                                <a:lnTo>
                                  <a:pt x="27" y="21"/>
                                </a:lnTo>
                                <a:lnTo>
                                  <a:pt x="30" y="25"/>
                                </a:lnTo>
                                <a:lnTo>
                                  <a:pt x="37" y="27"/>
                                </a:lnTo>
                                <a:lnTo>
                                  <a:pt x="48" y="37"/>
                                </a:lnTo>
                                <a:lnTo>
                                  <a:pt x="52" y="46"/>
                                </a:lnTo>
                                <a:lnTo>
                                  <a:pt x="64" y="51"/>
                                </a:lnTo>
                                <a:lnTo>
                                  <a:pt x="77" y="5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3820" name="Group 18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47" y="2272"/>
                          <a:ext cx="20" cy="23"/>
                          <a:chOff x="3847" y="2272"/>
                          <a:chExt cx="20" cy="23"/>
                        </a:xfrm>
                      </p:grpSpPr>
                      <p:sp>
                        <p:nvSpPr>
                          <p:cNvPr id="793788" name="Oval 188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847" y="2272"/>
                            <a:ext cx="3" cy="1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89" name="Oval 18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861" y="2282"/>
                            <a:ext cx="6" cy="1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3821" name="Group 19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2291"/>
                      <a:ext cx="338" cy="170"/>
                      <a:chOff x="3456" y="2291"/>
                      <a:chExt cx="338" cy="170"/>
                    </a:xfrm>
                  </p:grpSpPr>
                  <p:grpSp>
                    <p:nvGrpSpPr>
                      <p:cNvPr id="793824" name="Group 19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6" y="2329"/>
                        <a:ext cx="272" cy="132"/>
                        <a:chOff x="3456" y="2329"/>
                        <a:chExt cx="272" cy="132"/>
                      </a:xfrm>
                    </p:grpSpPr>
                    <p:grpSp>
                      <p:nvGrpSpPr>
                        <p:cNvPr id="793825" name="Group 1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56" y="2339"/>
                          <a:ext cx="90" cy="122"/>
                          <a:chOff x="3456" y="2339"/>
                          <a:chExt cx="90" cy="122"/>
                        </a:xfrm>
                      </p:grpSpPr>
                      <p:sp>
                        <p:nvSpPr>
                          <p:cNvPr id="793793" name="Freeform 1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6" y="2339"/>
                            <a:ext cx="80" cy="12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8"/>
                              </a:cxn>
                              <a:cxn ang="0">
                                <a:pos x="0" y="53"/>
                              </a:cxn>
                              <a:cxn ang="0">
                                <a:pos x="22" y="113"/>
                              </a:cxn>
                              <a:cxn ang="0">
                                <a:pos x="41" y="118"/>
                              </a:cxn>
                              <a:cxn ang="0">
                                <a:pos x="48" y="120"/>
                              </a:cxn>
                              <a:cxn ang="0">
                                <a:pos x="54" y="121"/>
                              </a:cxn>
                              <a:cxn ang="0">
                                <a:pos x="61" y="119"/>
                              </a:cxn>
                              <a:cxn ang="0">
                                <a:pos x="65" y="104"/>
                              </a:cxn>
                              <a:cxn ang="0">
                                <a:pos x="74" y="101"/>
                              </a:cxn>
                              <a:cxn ang="0">
                                <a:pos x="79" y="62"/>
                              </a:cxn>
                              <a:cxn ang="0">
                                <a:pos x="59" y="45"/>
                              </a:cxn>
                              <a:cxn ang="0">
                                <a:pos x="50" y="29"/>
                              </a:cxn>
                              <a:cxn ang="0">
                                <a:pos x="44" y="26"/>
                              </a:cxn>
                              <a:cxn ang="0">
                                <a:pos x="30" y="24"/>
                              </a:cxn>
                              <a:cxn ang="0">
                                <a:pos x="25" y="14"/>
                              </a:cxn>
                              <a:cxn ang="0">
                                <a:pos x="20" y="7"/>
                              </a:cxn>
                              <a:cxn ang="0">
                                <a:pos x="17" y="0"/>
                              </a:cxn>
                              <a:cxn ang="0">
                                <a:pos x="10" y="3"/>
                              </a:cxn>
                              <a:cxn ang="0">
                                <a:pos x="1" y="8"/>
                              </a:cxn>
                            </a:cxnLst>
                            <a:rect l="0" t="0" r="r" b="b"/>
                            <a:pathLst>
                              <a:path w="80" h="122">
                                <a:moveTo>
                                  <a:pt x="1" y="8"/>
                                </a:moveTo>
                                <a:lnTo>
                                  <a:pt x="0" y="53"/>
                                </a:lnTo>
                                <a:lnTo>
                                  <a:pt x="22" y="113"/>
                                </a:lnTo>
                                <a:lnTo>
                                  <a:pt x="41" y="118"/>
                                </a:lnTo>
                                <a:lnTo>
                                  <a:pt x="48" y="120"/>
                                </a:lnTo>
                                <a:lnTo>
                                  <a:pt x="54" y="121"/>
                                </a:lnTo>
                                <a:lnTo>
                                  <a:pt x="61" y="119"/>
                                </a:lnTo>
                                <a:lnTo>
                                  <a:pt x="65" y="104"/>
                                </a:lnTo>
                                <a:lnTo>
                                  <a:pt x="74" y="101"/>
                                </a:lnTo>
                                <a:lnTo>
                                  <a:pt x="79" y="62"/>
                                </a:lnTo>
                                <a:lnTo>
                                  <a:pt x="59" y="45"/>
                                </a:lnTo>
                                <a:lnTo>
                                  <a:pt x="50" y="29"/>
                                </a:lnTo>
                                <a:lnTo>
                                  <a:pt x="44" y="26"/>
                                </a:lnTo>
                                <a:lnTo>
                                  <a:pt x="30" y="24"/>
                                </a:lnTo>
                                <a:lnTo>
                                  <a:pt x="25" y="14"/>
                                </a:lnTo>
                                <a:lnTo>
                                  <a:pt x="20" y="7"/>
                                </a:lnTo>
                                <a:lnTo>
                                  <a:pt x="17" y="0"/>
                                </a:lnTo>
                                <a:lnTo>
                                  <a:pt x="10" y="3"/>
                                </a:lnTo>
                                <a:lnTo>
                                  <a:pt x="1" y="8"/>
                                </a:lnTo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794" name="Freeform 1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73" y="2358"/>
                            <a:ext cx="37" cy="9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" y="2"/>
                              </a:cxn>
                              <a:cxn ang="0">
                                <a:pos x="11" y="0"/>
                              </a:cxn>
                              <a:cxn ang="0">
                                <a:pos x="3" y="6"/>
                              </a:cxn>
                              <a:cxn ang="0">
                                <a:pos x="0" y="10"/>
                              </a:cxn>
                              <a:cxn ang="0">
                                <a:pos x="3" y="25"/>
                              </a:cxn>
                              <a:cxn ang="0">
                                <a:pos x="7" y="30"/>
                              </a:cxn>
                              <a:cxn ang="0">
                                <a:pos x="10" y="46"/>
                              </a:cxn>
                              <a:cxn ang="0">
                                <a:pos x="16" y="55"/>
                              </a:cxn>
                              <a:cxn ang="0">
                                <a:pos x="17" y="62"/>
                              </a:cxn>
                              <a:cxn ang="0">
                                <a:pos x="27" y="78"/>
                              </a:cxn>
                              <a:cxn ang="0">
                                <a:pos x="36" y="94"/>
                              </a:cxn>
                            </a:cxnLst>
                            <a:rect l="0" t="0" r="r" b="b"/>
                            <a:pathLst>
                              <a:path w="37" h="95">
                                <a:moveTo>
                                  <a:pt x="17" y="2"/>
                                </a:moveTo>
                                <a:lnTo>
                                  <a:pt x="11" y="0"/>
                                </a:lnTo>
                                <a:lnTo>
                                  <a:pt x="3" y="6"/>
                                </a:lnTo>
                                <a:lnTo>
                                  <a:pt x="0" y="10"/>
                                </a:lnTo>
                                <a:lnTo>
                                  <a:pt x="3" y="25"/>
                                </a:lnTo>
                                <a:lnTo>
                                  <a:pt x="7" y="30"/>
                                </a:lnTo>
                                <a:lnTo>
                                  <a:pt x="10" y="46"/>
                                </a:lnTo>
                                <a:lnTo>
                                  <a:pt x="16" y="55"/>
                                </a:lnTo>
                                <a:lnTo>
                                  <a:pt x="17" y="62"/>
                                </a:lnTo>
                                <a:lnTo>
                                  <a:pt x="27" y="78"/>
                                </a:lnTo>
                                <a:lnTo>
                                  <a:pt x="36" y="9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3831" name="Group 19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56" y="2342"/>
                            <a:ext cx="32" cy="111"/>
                            <a:chOff x="3456" y="2342"/>
                            <a:chExt cx="32" cy="111"/>
                          </a:xfrm>
                        </p:grpSpPr>
                        <p:sp>
                          <p:nvSpPr>
                            <p:cNvPr id="793796" name="Freeform 1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56" y="2342"/>
                              <a:ext cx="32" cy="1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0" y="0"/>
                                </a:cxn>
                                <a:cxn ang="0">
                                  <a:pos x="14" y="15"/>
                                </a:cxn>
                                <a:cxn ang="0">
                                  <a:pos x="18" y="24"/>
                                </a:cxn>
                                <a:cxn ang="0">
                                  <a:pos x="14" y="35"/>
                                </a:cxn>
                                <a:cxn ang="0">
                                  <a:pos x="11" y="40"/>
                                </a:cxn>
                                <a:cxn ang="0">
                                  <a:pos x="14" y="55"/>
                                </a:cxn>
                                <a:cxn ang="0">
                                  <a:pos x="19" y="62"/>
                                </a:cxn>
                                <a:cxn ang="0">
                                  <a:pos x="22" y="67"/>
                                </a:cxn>
                                <a:cxn ang="0">
                                  <a:pos x="25" y="82"/>
                                </a:cxn>
                                <a:cxn ang="0">
                                  <a:pos x="28" y="95"/>
                                </a:cxn>
                                <a:cxn ang="0">
                                  <a:pos x="31" y="110"/>
                                </a:cxn>
                                <a:cxn ang="0">
                                  <a:pos x="25" y="108"/>
                                </a:cxn>
                                <a:cxn ang="0">
                                  <a:pos x="13" y="104"/>
                                </a:cxn>
                                <a:cxn ang="0">
                                  <a:pos x="5" y="88"/>
                                </a:cxn>
                                <a:cxn ang="0">
                                  <a:pos x="8" y="76"/>
                                </a:cxn>
                                <a:cxn ang="0">
                                  <a:pos x="7" y="62"/>
                                </a:cxn>
                                <a:cxn ang="0">
                                  <a:pos x="2" y="56"/>
                                </a:cxn>
                                <a:cxn ang="0">
                                  <a:pos x="1" y="43"/>
                                </a:cxn>
                                <a:cxn ang="0">
                                  <a:pos x="0" y="22"/>
                                </a:cxn>
                                <a:cxn ang="0">
                                  <a:pos x="2" y="10"/>
                                </a:cxn>
                                <a:cxn ang="0">
                                  <a:pos x="10" y="0"/>
                                </a:cxn>
                              </a:cxnLst>
                              <a:rect l="0" t="0" r="r" b="b"/>
                              <a:pathLst>
                                <a:path w="32" h="111">
                                  <a:moveTo>
                                    <a:pt x="10" y="0"/>
                                  </a:moveTo>
                                  <a:lnTo>
                                    <a:pt x="14" y="15"/>
                                  </a:lnTo>
                                  <a:lnTo>
                                    <a:pt x="18" y="24"/>
                                  </a:lnTo>
                                  <a:lnTo>
                                    <a:pt x="14" y="35"/>
                                  </a:lnTo>
                                  <a:lnTo>
                                    <a:pt x="11" y="40"/>
                                  </a:lnTo>
                                  <a:lnTo>
                                    <a:pt x="14" y="55"/>
                                  </a:lnTo>
                                  <a:lnTo>
                                    <a:pt x="19" y="62"/>
                                  </a:lnTo>
                                  <a:lnTo>
                                    <a:pt x="22" y="67"/>
                                  </a:lnTo>
                                  <a:lnTo>
                                    <a:pt x="25" y="82"/>
                                  </a:lnTo>
                                  <a:lnTo>
                                    <a:pt x="28" y="95"/>
                                  </a:lnTo>
                                  <a:lnTo>
                                    <a:pt x="31" y="110"/>
                                  </a:lnTo>
                                  <a:lnTo>
                                    <a:pt x="25" y="108"/>
                                  </a:lnTo>
                                  <a:lnTo>
                                    <a:pt x="13" y="104"/>
                                  </a:lnTo>
                                  <a:lnTo>
                                    <a:pt x="5" y="88"/>
                                  </a:lnTo>
                                  <a:lnTo>
                                    <a:pt x="8" y="76"/>
                                  </a:lnTo>
                                  <a:lnTo>
                                    <a:pt x="7" y="62"/>
                                  </a:lnTo>
                                  <a:lnTo>
                                    <a:pt x="2" y="56"/>
                                  </a:lnTo>
                                  <a:lnTo>
                                    <a:pt x="1" y="43"/>
                                  </a:lnTo>
                                  <a:lnTo>
                                    <a:pt x="0" y="22"/>
                                  </a:lnTo>
                                  <a:lnTo>
                                    <a:pt x="2" y="10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7F5F3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797" name="Freeform 1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8" y="2422"/>
                              <a:ext cx="16" cy="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3"/>
                                </a:cxn>
                                <a:cxn ang="0">
                                  <a:pos x="15" y="0"/>
                                </a:cxn>
                              </a:cxnLst>
                              <a:rect l="0" t="0" r="r" b="b"/>
                              <a:pathLst>
                                <a:path w="16" h="4">
                                  <a:moveTo>
                                    <a:pt x="0" y="3"/>
                                  </a:moveTo>
                                  <a:lnTo>
                                    <a:pt x="15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93832" name="Group 19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18" y="2329"/>
                          <a:ext cx="210" cy="114"/>
                          <a:chOff x="3518" y="2329"/>
                          <a:chExt cx="210" cy="114"/>
                        </a:xfrm>
                      </p:grpSpPr>
                      <p:sp>
                        <p:nvSpPr>
                          <p:cNvPr id="793799" name="Freeform 1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8" y="2329"/>
                            <a:ext cx="210" cy="11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94" y="12"/>
                              </a:cxn>
                              <a:cxn ang="0">
                                <a:pos x="183" y="9"/>
                              </a:cxn>
                              <a:cxn ang="0">
                                <a:pos x="172" y="0"/>
                              </a:cxn>
                              <a:cxn ang="0">
                                <a:pos x="163" y="2"/>
                              </a:cxn>
                              <a:cxn ang="0">
                                <a:pos x="146" y="9"/>
                              </a:cxn>
                              <a:cxn ang="0">
                                <a:pos x="135" y="7"/>
                              </a:cxn>
                              <a:cxn ang="0">
                                <a:pos x="129" y="6"/>
                              </a:cxn>
                              <a:cxn ang="0">
                                <a:pos x="124" y="4"/>
                              </a:cxn>
                              <a:cxn ang="0">
                                <a:pos x="115" y="3"/>
                              </a:cxn>
                              <a:cxn ang="0">
                                <a:pos x="109" y="6"/>
                              </a:cxn>
                              <a:cxn ang="0">
                                <a:pos x="99" y="10"/>
                              </a:cxn>
                              <a:cxn ang="0">
                                <a:pos x="92" y="15"/>
                              </a:cxn>
                              <a:cxn ang="0">
                                <a:pos x="72" y="22"/>
                              </a:cxn>
                              <a:cxn ang="0">
                                <a:pos x="42" y="25"/>
                              </a:cxn>
                              <a:cxn ang="0">
                                <a:pos x="11" y="38"/>
                              </a:cxn>
                              <a:cxn ang="0">
                                <a:pos x="1" y="54"/>
                              </a:cxn>
                              <a:cxn ang="0">
                                <a:pos x="3" y="68"/>
                              </a:cxn>
                              <a:cxn ang="0">
                                <a:pos x="0" y="73"/>
                              </a:cxn>
                              <a:cxn ang="0">
                                <a:pos x="6" y="76"/>
                              </a:cxn>
                              <a:cxn ang="0">
                                <a:pos x="11" y="83"/>
                              </a:cxn>
                              <a:cxn ang="0">
                                <a:pos x="15" y="91"/>
                              </a:cxn>
                              <a:cxn ang="0">
                                <a:pos x="17" y="100"/>
                              </a:cxn>
                              <a:cxn ang="0">
                                <a:pos x="15" y="106"/>
                              </a:cxn>
                              <a:cxn ang="0">
                                <a:pos x="21" y="113"/>
                              </a:cxn>
                              <a:cxn ang="0">
                                <a:pos x="30" y="108"/>
                              </a:cxn>
                              <a:cxn ang="0">
                                <a:pos x="35" y="105"/>
                              </a:cxn>
                              <a:cxn ang="0">
                                <a:pos x="47" y="100"/>
                              </a:cxn>
                              <a:cxn ang="0">
                                <a:pos x="48" y="94"/>
                              </a:cxn>
                              <a:cxn ang="0">
                                <a:pos x="51" y="81"/>
                              </a:cxn>
                              <a:cxn ang="0">
                                <a:pos x="69" y="73"/>
                              </a:cxn>
                              <a:cxn ang="0">
                                <a:pos x="73" y="81"/>
                              </a:cxn>
                              <a:cxn ang="0">
                                <a:pos x="75" y="90"/>
                              </a:cxn>
                              <a:cxn ang="0">
                                <a:pos x="93" y="76"/>
                              </a:cxn>
                              <a:cxn ang="0">
                                <a:pos x="121" y="77"/>
                              </a:cxn>
                              <a:cxn ang="0">
                                <a:pos x="147" y="78"/>
                              </a:cxn>
                              <a:cxn ang="0">
                                <a:pos x="158" y="88"/>
                              </a:cxn>
                              <a:cxn ang="0">
                                <a:pos x="164" y="90"/>
                              </a:cxn>
                              <a:cxn ang="0">
                                <a:pos x="180" y="87"/>
                              </a:cxn>
                              <a:cxn ang="0">
                                <a:pos x="187" y="83"/>
                              </a:cxn>
                              <a:cxn ang="0">
                                <a:pos x="198" y="73"/>
                              </a:cxn>
                              <a:cxn ang="0">
                                <a:pos x="209" y="51"/>
                              </a:cxn>
                              <a:cxn ang="0">
                                <a:pos x="194" y="12"/>
                              </a:cxn>
                            </a:cxnLst>
                            <a:rect l="0" t="0" r="r" b="b"/>
                            <a:pathLst>
                              <a:path w="210" h="114">
                                <a:moveTo>
                                  <a:pt x="194" y="12"/>
                                </a:moveTo>
                                <a:lnTo>
                                  <a:pt x="183" y="9"/>
                                </a:lnTo>
                                <a:lnTo>
                                  <a:pt x="172" y="0"/>
                                </a:lnTo>
                                <a:lnTo>
                                  <a:pt x="163" y="2"/>
                                </a:lnTo>
                                <a:lnTo>
                                  <a:pt x="146" y="9"/>
                                </a:lnTo>
                                <a:lnTo>
                                  <a:pt x="135" y="7"/>
                                </a:lnTo>
                                <a:lnTo>
                                  <a:pt x="129" y="6"/>
                                </a:lnTo>
                                <a:lnTo>
                                  <a:pt x="124" y="4"/>
                                </a:lnTo>
                                <a:lnTo>
                                  <a:pt x="115" y="3"/>
                                </a:lnTo>
                                <a:lnTo>
                                  <a:pt x="109" y="6"/>
                                </a:lnTo>
                                <a:lnTo>
                                  <a:pt x="99" y="10"/>
                                </a:lnTo>
                                <a:lnTo>
                                  <a:pt x="92" y="15"/>
                                </a:lnTo>
                                <a:lnTo>
                                  <a:pt x="72" y="22"/>
                                </a:lnTo>
                                <a:lnTo>
                                  <a:pt x="42" y="25"/>
                                </a:lnTo>
                                <a:lnTo>
                                  <a:pt x="11" y="38"/>
                                </a:lnTo>
                                <a:lnTo>
                                  <a:pt x="1" y="54"/>
                                </a:lnTo>
                                <a:lnTo>
                                  <a:pt x="3" y="68"/>
                                </a:lnTo>
                                <a:lnTo>
                                  <a:pt x="0" y="73"/>
                                </a:lnTo>
                                <a:lnTo>
                                  <a:pt x="6" y="76"/>
                                </a:lnTo>
                                <a:lnTo>
                                  <a:pt x="11" y="83"/>
                                </a:lnTo>
                                <a:lnTo>
                                  <a:pt x="15" y="91"/>
                                </a:lnTo>
                                <a:lnTo>
                                  <a:pt x="17" y="100"/>
                                </a:lnTo>
                                <a:lnTo>
                                  <a:pt x="15" y="106"/>
                                </a:lnTo>
                                <a:lnTo>
                                  <a:pt x="21" y="113"/>
                                </a:lnTo>
                                <a:lnTo>
                                  <a:pt x="30" y="108"/>
                                </a:lnTo>
                                <a:lnTo>
                                  <a:pt x="35" y="105"/>
                                </a:lnTo>
                                <a:lnTo>
                                  <a:pt x="47" y="100"/>
                                </a:lnTo>
                                <a:lnTo>
                                  <a:pt x="48" y="94"/>
                                </a:lnTo>
                                <a:lnTo>
                                  <a:pt x="51" y="81"/>
                                </a:lnTo>
                                <a:lnTo>
                                  <a:pt x="69" y="73"/>
                                </a:lnTo>
                                <a:lnTo>
                                  <a:pt x="73" y="81"/>
                                </a:lnTo>
                                <a:lnTo>
                                  <a:pt x="75" y="90"/>
                                </a:lnTo>
                                <a:lnTo>
                                  <a:pt x="93" y="76"/>
                                </a:lnTo>
                                <a:lnTo>
                                  <a:pt x="121" y="77"/>
                                </a:lnTo>
                                <a:lnTo>
                                  <a:pt x="147" y="78"/>
                                </a:lnTo>
                                <a:lnTo>
                                  <a:pt x="158" y="88"/>
                                </a:lnTo>
                                <a:lnTo>
                                  <a:pt x="164" y="90"/>
                                </a:lnTo>
                                <a:lnTo>
                                  <a:pt x="180" y="87"/>
                                </a:lnTo>
                                <a:lnTo>
                                  <a:pt x="187" y="83"/>
                                </a:lnTo>
                                <a:lnTo>
                                  <a:pt x="198" y="73"/>
                                </a:lnTo>
                                <a:lnTo>
                                  <a:pt x="209" y="51"/>
                                </a:lnTo>
                                <a:lnTo>
                                  <a:pt x="194" y="12"/>
                                </a:lnTo>
                              </a:path>
                            </a:pathLst>
                          </a:custGeom>
                          <a:solidFill>
                            <a:srgbClr val="008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800" name="Freeform 2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25" y="2348"/>
                            <a:ext cx="179" cy="3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8"/>
                              </a:cxn>
                              <a:cxn ang="0">
                                <a:pos x="68" y="9"/>
                              </a:cxn>
                              <a:cxn ang="0">
                                <a:pos x="102" y="0"/>
                              </a:cxn>
                              <a:cxn ang="0">
                                <a:pos x="178" y="10"/>
                              </a:cxn>
                            </a:cxnLst>
                            <a:rect l="0" t="0" r="r" b="b"/>
                            <a:pathLst>
                              <a:path w="179" h="39">
                                <a:moveTo>
                                  <a:pt x="0" y="38"/>
                                </a:moveTo>
                                <a:lnTo>
                                  <a:pt x="68" y="9"/>
                                </a:lnTo>
                                <a:lnTo>
                                  <a:pt x="102" y="0"/>
                                </a:lnTo>
                                <a:lnTo>
                                  <a:pt x="178" y="1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3833" name="Group 20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4" y="2291"/>
                        <a:ext cx="110" cy="116"/>
                        <a:chOff x="3684" y="2291"/>
                        <a:chExt cx="110" cy="116"/>
                      </a:xfrm>
                    </p:grpSpPr>
                    <p:grpSp>
                      <p:nvGrpSpPr>
                        <p:cNvPr id="793837" name="Group 20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84" y="2296"/>
                          <a:ext cx="110" cy="111"/>
                          <a:chOff x="3684" y="2296"/>
                          <a:chExt cx="110" cy="111"/>
                        </a:xfrm>
                      </p:grpSpPr>
                      <p:sp>
                        <p:nvSpPr>
                          <p:cNvPr id="793803" name="Freeform 2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84" y="2296"/>
                            <a:ext cx="110" cy="11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4"/>
                              </a:cxn>
                              <a:cxn ang="0">
                                <a:pos x="17" y="21"/>
                              </a:cxn>
                              <a:cxn ang="0">
                                <a:pos x="23" y="18"/>
                              </a:cxn>
                              <a:cxn ang="0">
                                <a:pos x="36" y="22"/>
                              </a:cxn>
                              <a:cxn ang="0">
                                <a:pos x="43" y="24"/>
                              </a:cxn>
                              <a:cxn ang="0">
                                <a:pos x="49" y="19"/>
                              </a:cxn>
                              <a:cxn ang="0">
                                <a:pos x="61" y="7"/>
                              </a:cxn>
                              <a:cxn ang="0">
                                <a:pos x="62" y="2"/>
                              </a:cxn>
                              <a:cxn ang="0">
                                <a:pos x="77" y="0"/>
                              </a:cxn>
                              <a:cxn ang="0">
                                <a:pos x="109" y="44"/>
                              </a:cxn>
                              <a:cxn ang="0">
                                <a:pos x="108" y="48"/>
                              </a:cxn>
                              <a:cxn ang="0">
                                <a:pos x="97" y="60"/>
                              </a:cxn>
                              <a:cxn ang="0">
                                <a:pos x="88" y="72"/>
                              </a:cxn>
                              <a:cxn ang="0">
                                <a:pos x="81" y="76"/>
                              </a:cxn>
                              <a:cxn ang="0">
                                <a:pos x="72" y="79"/>
                              </a:cxn>
                              <a:cxn ang="0">
                                <a:pos x="62" y="91"/>
                              </a:cxn>
                              <a:cxn ang="0">
                                <a:pos x="62" y="96"/>
                              </a:cxn>
                              <a:cxn ang="0">
                                <a:pos x="50" y="106"/>
                              </a:cxn>
                              <a:cxn ang="0">
                                <a:pos x="41" y="110"/>
                              </a:cxn>
                              <a:cxn ang="0">
                                <a:pos x="38" y="107"/>
                              </a:cxn>
                              <a:cxn ang="0">
                                <a:pos x="21" y="97"/>
                              </a:cxn>
                              <a:cxn ang="0">
                                <a:pos x="25" y="99"/>
                              </a:cxn>
                              <a:cxn ang="0">
                                <a:pos x="28" y="91"/>
                              </a:cxn>
                              <a:cxn ang="0">
                                <a:pos x="25" y="86"/>
                              </a:cxn>
                              <a:cxn ang="0">
                                <a:pos x="26" y="72"/>
                              </a:cxn>
                              <a:cxn ang="0">
                                <a:pos x="21" y="70"/>
                              </a:cxn>
                              <a:cxn ang="0">
                                <a:pos x="23" y="65"/>
                              </a:cxn>
                              <a:cxn ang="0">
                                <a:pos x="20" y="55"/>
                              </a:cxn>
                              <a:cxn ang="0">
                                <a:pos x="22" y="50"/>
                              </a:cxn>
                              <a:cxn ang="0">
                                <a:pos x="18" y="35"/>
                              </a:cxn>
                              <a:cxn ang="0">
                                <a:pos x="0" y="24"/>
                              </a:cxn>
                            </a:cxnLst>
                            <a:rect l="0" t="0" r="r" b="b"/>
                            <a:pathLst>
                              <a:path w="110" h="111">
                                <a:moveTo>
                                  <a:pt x="0" y="24"/>
                                </a:moveTo>
                                <a:lnTo>
                                  <a:pt x="17" y="21"/>
                                </a:lnTo>
                                <a:lnTo>
                                  <a:pt x="23" y="18"/>
                                </a:lnTo>
                                <a:lnTo>
                                  <a:pt x="36" y="22"/>
                                </a:lnTo>
                                <a:lnTo>
                                  <a:pt x="43" y="24"/>
                                </a:lnTo>
                                <a:lnTo>
                                  <a:pt x="49" y="19"/>
                                </a:lnTo>
                                <a:lnTo>
                                  <a:pt x="61" y="7"/>
                                </a:lnTo>
                                <a:lnTo>
                                  <a:pt x="62" y="2"/>
                                </a:lnTo>
                                <a:lnTo>
                                  <a:pt x="77" y="0"/>
                                </a:lnTo>
                                <a:lnTo>
                                  <a:pt x="109" y="44"/>
                                </a:lnTo>
                                <a:lnTo>
                                  <a:pt x="108" y="48"/>
                                </a:lnTo>
                                <a:lnTo>
                                  <a:pt x="97" y="60"/>
                                </a:lnTo>
                                <a:lnTo>
                                  <a:pt x="88" y="72"/>
                                </a:lnTo>
                                <a:lnTo>
                                  <a:pt x="81" y="76"/>
                                </a:lnTo>
                                <a:lnTo>
                                  <a:pt x="72" y="79"/>
                                </a:lnTo>
                                <a:lnTo>
                                  <a:pt x="62" y="91"/>
                                </a:lnTo>
                                <a:lnTo>
                                  <a:pt x="62" y="96"/>
                                </a:lnTo>
                                <a:lnTo>
                                  <a:pt x="50" y="106"/>
                                </a:lnTo>
                                <a:lnTo>
                                  <a:pt x="41" y="110"/>
                                </a:lnTo>
                                <a:lnTo>
                                  <a:pt x="38" y="107"/>
                                </a:lnTo>
                                <a:lnTo>
                                  <a:pt x="21" y="97"/>
                                </a:lnTo>
                                <a:lnTo>
                                  <a:pt x="25" y="99"/>
                                </a:lnTo>
                                <a:lnTo>
                                  <a:pt x="28" y="91"/>
                                </a:lnTo>
                                <a:lnTo>
                                  <a:pt x="25" y="86"/>
                                </a:lnTo>
                                <a:lnTo>
                                  <a:pt x="26" y="72"/>
                                </a:lnTo>
                                <a:lnTo>
                                  <a:pt x="21" y="70"/>
                                </a:lnTo>
                                <a:lnTo>
                                  <a:pt x="23" y="65"/>
                                </a:lnTo>
                                <a:lnTo>
                                  <a:pt x="20" y="55"/>
                                </a:lnTo>
                                <a:lnTo>
                                  <a:pt x="22" y="50"/>
                                </a:lnTo>
                                <a:lnTo>
                                  <a:pt x="18" y="35"/>
                                </a:lnTo>
                                <a:lnTo>
                                  <a:pt x="0" y="24"/>
                                </a:lnTo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3840" name="Group 20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08" y="2318"/>
                            <a:ext cx="53" cy="76"/>
                            <a:chOff x="3708" y="2318"/>
                            <a:chExt cx="53" cy="76"/>
                          </a:xfrm>
                        </p:grpSpPr>
                        <p:sp>
                          <p:nvSpPr>
                            <p:cNvPr id="793805" name="Freeform 2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08" y="2337"/>
                              <a:ext cx="53" cy="1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7"/>
                                </a:cxn>
                                <a:cxn ang="0">
                                  <a:pos x="34" y="12"/>
                                </a:cxn>
                                <a:cxn ang="0">
                                  <a:pos x="41" y="15"/>
                                </a:cxn>
                                <a:cxn ang="0">
                                  <a:pos x="52" y="0"/>
                                </a:cxn>
                              </a:cxnLst>
                              <a:rect l="0" t="0" r="r" b="b"/>
                              <a:pathLst>
                                <a:path w="53" h="18">
                                  <a:moveTo>
                                    <a:pt x="0" y="17"/>
                                  </a:moveTo>
                                  <a:lnTo>
                                    <a:pt x="34" y="12"/>
                                  </a:lnTo>
                                  <a:lnTo>
                                    <a:pt x="41" y="15"/>
                                  </a:lnTo>
                                  <a:lnTo>
                                    <a:pt x="52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806" name="Freeform 2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2" y="2381"/>
                              <a:ext cx="28" cy="1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2"/>
                                </a:cxn>
                                <a:cxn ang="0">
                                  <a:pos x="27" y="0"/>
                                </a:cxn>
                              </a:cxnLst>
                              <a:rect l="0" t="0" r="r" b="b"/>
                              <a:pathLst>
                                <a:path w="28" h="13">
                                  <a:moveTo>
                                    <a:pt x="0" y="12"/>
                                  </a:moveTo>
                                  <a:lnTo>
                                    <a:pt x="27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807" name="Freeform 20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4" y="2318"/>
                              <a:ext cx="15" cy="1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" y="0"/>
                                </a:cxn>
                                <a:cxn ang="0">
                                  <a:pos x="0" y="11"/>
                                </a:cxn>
                              </a:cxnLst>
                              <a:rect l="0" t="0" r="r" b="b"/>
                              <a:pathLst>
                                <a:path w="15" h="12">
                                  <a:moveTo>
                                    <a:pt x="14" y="0"/>
                                  </a:moveTo>
                                  <a:lnTo>
                                    <a:pt x="0" y="11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93808" name="Freeform 2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50" y="2291"/>
                          <a:ext cx="44" cy="5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" y="0"/>
                            </a:cxn>
                            <a:cxn ang="0">
                              <a:pos x="0" y="2"/>
                            </a:cxn>
                            <a:cxn ang="0">
                              <a:pos x="16" y="13"/>
                            </a:cxn>
                            <a:cxn ang="0">
                              <a:pos x="10" y="33"/>
                            </a:cxn>
                            <a:cxn ang="0">
                              <a:pos x="43" y="50"/>
                            </a:cxn>
                            <a:cxn ang="0">
                              <a:pos x="43" y="30"/>
                            </a:cxn>
                            <a:cxn ang="0">
                              <a:pos x="12" y="0"/>
                            </a:cxn>
                          </a:cxnLst>
                          <a:rect l="0" t="0" r="r" b="b"/>
                          <a:pathLst>
                            <a:path w="44" h="51">
                              <a:moveTo>
                                <a:pt x="12" y="0"/>
                              </a:moveTo>
                              <a:lnTo>
                                <a:pt x="0" y="2"/>
                              </a:lnTo>
                              <a:lnTo>
                                <a:pt x="16" y="13"/>
                              </a:lnTo>
                              <a:lnTo>
                                <a:pt x="10" y="33"/>
                              </a:lnTo>
                              <a:lnTo>
                                <a:pt x="43" y="50"/>
                              </a:lnTo>
                              <a:lnTo>
                                <a:pt x="43" y="30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solidFill>
                          <a:srgbClr val="FFFF9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793841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3649" y="2304"/>
                    <a:ext cx="71" cy="106"/>
                    <a:chOff x="3649" y="2304"/>
                    <a:chExt cx="71" cy="106"/>
                  </a:xfrm>
                </p:grpSpPr>
                <p:grpSp>
                  <p:nvGrpSpPr>
                    <p:cNvPr id="793842" name="Group 21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67" y="2342"/>
                      <a:ext cx="53" cy="68"/>
                      <a:chOff x="3667" y="2342"/>
                      <a:chExt cx="53" cy="68"/>
                    </a:xfrm>
                  </p:grpSpPr>
                  <p:sp>
                    <p:nvSpPr>
                      <p:cNvPr id="793811" name="Freeform 21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7" y="2342"/>
                        <a:ext cx="53" cy="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" y="14"/>
                          </a:cxn>
                          <a:cxn ang="0">
                            <a:pos x="38" y="11"/>
                          </a:cxn>
                          <a:cxn ang="0">
                            <a:pos x="33" y="3"/>
                          </a:cxn>
                          <a:cxn ang="0">
                            <a:pos x="28" y="2"/>
                          </a:cxn>
                          <a:cxn ang="0">
                            <a:pos x="19" y="0"/>
                          </a:cxn>
                          <a:cxn ang="0">
                            <a:pos x="11" y="4"/>
                          </a:cxn>
                          <a:cxn ang="0">
                            <a:pos x="5" y="9"/>
                          </a:cxn>
                          <a:cxn ang="0">
                            <a:pos x="1" y="15"/>
                          </a:cxn>
                          <a:cxn ang="0">
                            <a:pos x="0" y="20"/>
                          </a:cxn>
                          <a:cxn ang="0">
                            <a:pos x="3" y="29"/>
                          </a:cxn>
                          <a:cxn ang="0">
                            <a:pos x="1" y="33"/>
                          </a:cxn>
                          <a:cxn ang="0">
                            <a:pos x="7" y="35"/>
                          </a:cxn>
                          <a:cxn ang="0">
                            <a:pos x="6" y="41"/>
                          </a:cxn>
                          <a:cxn ang="0">
                            <a:pos x="4" y="47"/>
                          </a:cxn>
                          <a:cxn ang="0">
                            <a:pos x="9" y="52"/>
                          </a:cxn>
                          <a:cxn ang="0">
                            <a:pos x="12" y="61"/>
                          </a:cxn>
                          <a:cxn ang="0">
                            <a:pos x="22" y="58"/>
                          </a:cxn>
                          <a:cxn ang="0">
                            <a:pos x="29" y="53"/>
                          </a:cxn>
                          <a:cxn ang="0">
                            <a:pos x="26" y="59"/>
                          </a:cxn>
                          <a:cxn ang="0">
                            <a:pos x="26" y="64"/>
                          </a:cxn>
                          <a:cxn ang="0">
                            <a:pos x="32" y="67"/>
                          </a:cxn>
                          <a:cxn ang="0">
                            <a:pos x="40" y="62"/>
                          </a:cxn>
                          <a:cxn ang="0">
                            <a:pos x="49" y="59"/>
                          </a:cxn>
                          <a:cxn ang="0">
                            <a:pos x="51" y="54"/>
                          </a:cxn>
                          <a:cxn ang="0">
                            <a:pos x="52" y="46"/>
                          </a:cxn>
                          <a:cxn ang="0">
                            <a:pos x="49" y="41"/>
                          </a:cxn>
                          <a:cxn ang="0">
                            <a:pos x="43" y="32"/>
                          </a:cxn>
                          <a:cxn ang="0">
                            <a:pos x="44" y="26"/>
                          </a:cxn>
                          <a:cxn ang="0">
                            <a:pos x="47" y="20"/>
                          </a:cxn>
                          <a:cxn ang="0">
                            <a:pos x="42" y="14"/>
                          </a:cxn>
                        </a:cxnLst>
                        <a:rect l="0" t="0" r="r" b="b"/>
                        <a:pathLst>
                          <a:path w="53" h="68">
                            <a:moveTo>
                              <a:pt x="42" y="14"/>
                            </a:moveTo>
                            <a:lnTo>
                              <a:pt x="38" y="11"/>
                            </a:lnTo>
                            <a:lnTo>
                              <a:pt x="33" y="3"/>
                            </a:lnTo>
                            <a:lnTo>
                              <a:pt x="28" y="2"/>
                            </a:lnTo>
                            <a:lnTo>
                              <a:pt x="19" y="0"/>
                            </a:lnTo>
                            <a:lnTo>
                              <a:pt x="11" y="4"/>
                            </a:lnTo>
                            <a:lnTo>
                              <a:pt x="5" y="9"/>
                            </a:lnTo>
                            <a:lnTo>
                              <a:pt x="1" y="15"/>
                            </a:lnTo>
                            <a:lnTo>
                              <a:pt x="0" y="20"/>
                            </a:lnTo>
                            <a:lnTo>
                              <a:pt x="3" y="29"/>
                            </a:lnTo>
                            <a:lnTo>
                              <a:pt x="1" y="33"/>
                            </a:lnTo>
                            <a:lnTo>
                              <a:pt x="7" y="35"/>
                            </a:lnTo>
                            <a:lnTo>
                              <a:pt x="6" y="41"/>
                            </a:lnTo>
                            <a:lnTo>
                              <a:pt x="4" y="47"/>
                            </a:lnTo>
                            <a:lnTo>
                              <a:pt x="9" y="52"/>
                            </a:lnTo>
                            <a:lnTo>
                              <a:pt x="12" y="61"/>
                            </a:lnTo>
                            <a:lnTo>
                              <a:pt x="22" y="58"/>
                            </a:lnTo>
                            <a:lnTo>
                              <a:pt x="29" y="53"/>
                            </a:lnTo>
                            <a:lnTo>
                              <a:pt x="26" y="59"/>
                            </a:lnTo>
                            <a:lnTo>
                              <a:pt x="26" y="64"/>
                            </a:lnTo>
                            <a:lnTo>
                              <a:pt x="32" y="67"/>
                            </a:lnTo>
                            <a:lnTo>
                              <a:pt x="40" y="62"/>
                            </a:lnTo>
                            <a:lnTo>
                              <a:pt x="49" y="59"/>
                            </a:lnTo>
                            <a:lnTo>
                              <a:pt x="51" y="54"/>
                            </a:lnTo>
                            <a:lnTo>
                              <a:pt x="52" y="46"/>
                            </a:lnTo>
                            <a:lnTo>
                              <a:pt x="49" y="41"/>
                            </a:lnTo>
                            <a:lnTo>
                              <a:pt x="43" y="32"/>
                            </a:lnTo>
                            <a:lnTo>
                              <a:pt x="44" y="26"/>
                            </a:lnTo>
                            <a:lnTo>
                              <a:pt x="47" y="20"/>
                            </a:lnTo>
                            <a:lnTo>
                              <a:pt x="42" y="14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93843" name="Group 2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73" y="2355"/>
                        <a:ext cx="40" cy="52"/>
                        <a:chOff x="3673" y="2355"/>
                        <a:chExt cx="40" cy="52"/>
                      </a:xfrm>
                    </p:grpSpPr>
                    <p:sp>
                      <p:nvSpPr>
                        <p:cNvPr id="793813" name="Freeform 2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3" y="2355"/>
                          <a:ext cx="18" cy="2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15" y="4"/>
                            </a:cxn>
                            <a:cxn ang="0">
                              <a:pos x="14" y="11"/>
                            </a:cxn>
                            <a:cxn ang="0">
                              <a:pos x="17" y="18"/>
                            </a:cxn>
                            <a:cxn ang="0">
                              <a:pos x="16" y="26"/>
                            </a:cxn>
                            <a:cxn ang="0">
                              <a:pos x="9" y="23"/>
                            </a:cxn>
                            <a:cxn ang="0">
                              <a:pos x="0" y="20"/>
                            </a:cxn>
                          </a:cxnLst>
                          <a:rect l="0" t="0" r="r" b="b"/>
                          <a:pathLst>
                            <a:path w="18" h="27">
                              <a:moveTo>
                                <a:pt x="6" y="0"/>
                              </a:moveTo>
                              <a:lnTo>
                                <a:pt x="15" y="4"/>
                              </a:lnTo>
                              <a:lnTo>
                                <a:pt x="14" y="11"/>
                              </a:lnTo>
                              <a:lnTo>
                                <a:pt x="17" y="18"/>
                              </a:lnTo>
                              <a:lnTo>
                                <a:pt x="16" y="26"/>
                              </a:lnTo>
                              <a:lnTo>
                                <a:pt x="9" y="23"/>
                              </a:lnTo>
                              <a:lnTo>
                                <a:pt x="0" y="2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814" name="Freeform 2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4" y="2381"/>
                          <a:ext cx="6" cy="1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15"/>
                            </a:cxn>
                            <a:cxn ang="0">
                              <a:pos x="3" y="9"/>
                            </a:cxn>
                            <a:cxn ang="0">
                              <a:pos x="5" y="2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" h="16">
                              <a:moveTo>
                                <a:pt x="2" y="15"/>
                              </a:moveTo>
                              <a:lnTo>
                                <a:pt x="3" y="9"/>
                              </a:lnTo>
                              <a:lnTo>
                                <a:pt x="5" y="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815" name="Freeform 2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04" y="2393"/>
                          <a:ext cx="9" cy="1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" y="0"/>
                            </a:cxn>
                            <a:cxn ang="0">
                              <a:pos x="2" y="7"/>
                            </a:cxn>
                            <a:cxn ang="0">
                              <a:pos x="0" y="13"/>
                            </a:cxn>
                          </a:cxnLst>
                          <a:rect l="0" t="0" r="r" b="b"/>
                          <a:pathLst>
                            <a:path w="9" h="14">
                              <a:moveTo>
                                <a:pt x="8" y="0"/>
                              </a:moveTo>
                              <a:lnTo>
                                <a:pt x="2" y="7"/>
                              </a:lnTo>
                              <a:lnTo>
                                <a:pt x="0" y="1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93816" name="Freeform 216"/>
                    <p:cNvSpPr>
                      <a:spLocks/>
                    </p:cNvSpPr>
                    <p:nvPr/>
                  </p:nvSpPr>
                  <p:spPr bwMode="auto">
                    <a:xfrm>
                      <a:off x="3649" y="2304"/>
                      <a:ext cx="44" cy="32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23"/>
                        </a:cxn>
                        <a:cxn ang="0">
                          <a:pos x="33" y="13"/>
                        </a:cxn>
                        <a:cxn ang="0">
                          <a:pos x="25" y="5"/>
                        </a:cxn>
                        <a:cxn ang="0">
                          <a:pos x="13" y="0"/>
                        </a:cxn>
                        <a:cxn ang="0">
                          <a:pos x="10" y="7"/>
                        </a:cxn>
                        <a:cxn ang="0">
                          <a:pos x="0" y="13"/>
                        </a:cxn>
                        <a:cxn ang="0">
                          <a:pos x="6" y="20"/>
                        </a:cxn>
                        <a:cxn ang="0">
                          <a:pos x="5" y="25"/>
                        </a:cxn>
                        <a:cxn ang="0">
                          <a:pos x="14" y="26"/>
                        </a:cxn>
                        <a:cxn ang="0">
                          <a:pos x="26" y="31"/>
                        </a:cxn>
                        <a:cxn ang="0">
                          <a:pos x="43" y="23"/>
                        </a:cxn>
                      </a:cxnLst>
                      <a:rect l="0" t="0" r="r" b="b"/>
                      <a:pathLst>
                        <a:path w="44" h="32">
                          <a:moveTo>
                            <a:pt x="43" y="23"/>
                          </a:moveTo>
                          <a:lnTo>
                            <a:pt x="33" y="13"/>
                          </a:lnTo>
                          <a:lnTo>
                            <a:pt x="25" y="5"/>
                          </a:lnTo>
                          <a:lnTo>
                            <a:pt x="13" y="0"/>
                          </a:lnTo>
                          <a:lnTo>
                            <a:pt x="10" y="7"/>
                          </a:lnTo>
                          <a:lnTo>
                            <a:pt x="0" y="13"/>
                          </a:lnTo>
                          <a:lnTo>
                            <a:pt x="6" y="20"/>
                          </a:lnTo>
                          <a:lnTo>
                            <a:pt x="5" y="25"/>
                          </a:lnTo>
                          <a:lnTo>
                            <a:pt x="14" y="26"/>
                          </a:lnTo>
                          <a:lnTo>
                            <a:pt x="26" y="31"/>
                          </a:lnTo>
                          <a:lnTo>
                            <a:pt x="43" y="23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793817" name="Freeform 217"/>
                <p:cNvSpPr>
                  <a:spLocks/>
                </p:cNvSpPr>
                <p:nvPr/>
              </p:nvSpPr>
              <p:spPr bwMode="auto">
                <a:xfrm>
                  <a:off x="3642" y="2298"/>
                  <a:ext cx="148" cy="8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47" y="81"/>
                    </a:cxn>
                    <a:cxn ang="0">
                      <a:pos x="138" y="85"/>
                    </a:cxn>
                    <a:cxn ang="0">
                      <a:pos x="0" y="7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8" h="86">
                      <a:moveTo>
                        <a:pt x="3" y="0"/>
                      </a:moveTo>
                      <a:lnTo>
                        <a:pt x="147" y="81"/>
                      </a:lnTo>
                      <a:lnTo>
                        <a:pt x="138" y="85"/>
                      </a:lnTo>
                      <a:lnTo>
                        <a:pt x="0" y="7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3846" name="Group 218"/>
              <p:cNvGrpSpPr>
                <a:grpSpLocks/>
              </p:cNvGrpSpPr>
              <p:nvPr/>
            </p:nvGrpSpPr>
            <p:grpSpPr bwMode="auto">
              <a:xfrm>
                <a:off x="3324" y="2077"/>
                <a:ext cx="448" cy="345"/>
                <a:chOff x="3324" y="2077"/>
                <a:chExt cx="448" cy="345"/>
              </a:xfrm>
            </p:grpSpPr>
            <p:grpSp>
              <p:nvGrpSpPr>
                <p:cNvPr id="793855" name="Group 219"/>
                <p:cNvGrpSpPr>
                  <a:grpSpLocks/>
                </p:cNvGrpSpPr>
                <p:nvPr/>
              </p:nvGrpSpPr>
              <p:grpSpPr bwMode="auto">
                <a:xfrm>
                  <a:off x="3324" y="2138"/>
                  <a:ext cx="448" cy="284"/>
                  <a:chOff x="3324" y="2138"/>
                  <a:chExt cx="448" cy="284"/>
                </a:xfrm>
              </p:grpSpPr>
              <p:grpSp>
                <p:nvGrpSpPr>
                  <p:cNvPr id="793858" name="Group 220"/>
                  <p:cNvGrpSpPr>
                    <a:grpSpLocks/>
                  </p:cNvGrpSpPr>
                  <p:nvPr/>
                </p:nvGrpSpPr>
                <p:grpSpPr bwMode="auto">
                  <a:xfrm>
                    <a:off x="3594" y="2138"/>
                    <a:ext cx="178" cy="135"/>
                    <a:chOff x="3594" y="2138"/>
                    <a:chExt cx="178" cy="135"/>
                  </a:xfrm>
                </p:grpSpPr>
                <p:grpSp>
                  <p:nvGrpSpPr>
                    <p:cNvPr id="793860" name="Group 22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4" y="2138"/>
                      <a:ext cx="167" cy="135"/>
                      <a:chOff x="3594" y="2138"/>
                      <a:chExt cx="167" cy="135"/>
                    </a:xfrm>
                  </p:grpSpPr>
                  <p:sp>
                    <p:nvSpPr>
                      <p:cNvPr id="793822" name="Freeform 22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3" y="2193"/>
                        <a:ext cx="27" cy="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44"/>
                          </a:cxn>
                          <a:cxn ang="0">
                            <a:pos x="23" y="46"/>
                          </a:cxn>
                          <a:cxn ang="0">
                            <a:pos x="26" y="14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7" h="47">
                            <a:moveTo>
                              <a:pt x="6" y="0"/>
                            </a:moveTo>
                            <a:lnTo>
                              <a:pt x="0" y="44"/>
                            </a:lnTo>
                            <a:lnTo>
                              <a:pt x="23" y="46"/>
                            </a:lnTo>
                            <a:lnTo>
                              <a:pt x="26" y="14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3823" name="Freeform 22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4" y="2138"/>
                        <a:ext cx="167" cy="1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7"/>
                          </a:cxn>
                          <a:cxn ang="0">
                            <a:pos x="3" y="10"/>
                          </a:cxn>
                          <a:cxn ang="0">
                            <a:pos x="11" y="7"/>
                          </a:cxn>
                          <a:cxn ang="0">
                            <a:pos x="18" y="3"/>
                          </a:cxn>
                          <a:cxn ang="0">
                            <a:pos x="32" y="0"/>
                          </a:cxn>
                          <a:cxn ang="0">
                            <a:pos x="38" y="2"/>
                          </a:cxn>
                          <a:cxn ang="0">
                            <a:pos x="49" y="10"/>
                          </a:cxn>
                          <a:cxn ang="0">
                            <a:pos x="57" y="12"/>
                          </a:cxn>
                          <a:cxn ang="0">
                            <a:pos x="69" y="16"/>
                          </a:cxn>
                          <a:cxn ang="0">
                            <a:pos x="76" y="12"/>
                          </a:cxn>
                          <a:cxn ang="0">
                            <a:pos x="84" y="9"/>
                          </a:cxn>
                          <a:cxn ang="0">
                            <a:pos x="94" y="6"/>
                          </a:cxn>
                          <a:cxn ang="0">
                            <a:pos x="100" y="7"/>
                          </a:cxn>
                          <a:cxn ang="0">
                            <a:pos x="112" y="2"/>
                          </a:cxn>
                          <a:cxn ang="0">
                            <a:pos x="120" y="6"/>
                          </a:cxn>
                          <a:cxn ang="0">
                            <a:pos x="134" y="9"/>
                          </a:cxn>
                          <a:cxn ang="0">
                            <a:pos x="140" y="11"/>
                          </a:cxn>
                          <a:cxn ang="0">
                            <a:pos x="147" y="27"/>
                          </a:cxn>
                          <a:cxn ang="0">
                            <a:pos x="152" y="35"/>
                          </a:cxn>
                          <a:cxn ang="0">
                            <a:pos x="163" y="47"/>
                          </a:cxn>
                          <a:cxn ang="0">
                            <a:pos x="166" y="53"/>
                          </a:cxn>
                          <a:cxn ang="0">
                            <a:pos x="164" y="65"/>
                          </a:cxn>
                          <a:cxn ang="0">
                            <a:pos x="160" y="78"/>
                          </a:cxn>
                          <a:cxn ang="0">
                            <a:pos x="157" y="83"/>
                          </a:cxn>
                          <a:cxn ang="0">
                            <a:pos x="149" y="95"/>
                          </a:cxn>
                          <a:cxn ang="0">
                            <a:pos x="138" y="98"/>
                          </a:cxn>
                          <a:cxn ang="0">
                            <a:pos x="132" y="103"/>
                          </a:cxn>
                          <a:cxn ang="0">
                            <a:pos x="124" y="99"/>
                          </a:cxn>
                          <a:cxn ang="0">
                            <a:pos x="120" y="112"/>
                          </a:cxn>
                          <a:cxn ang="0">
                            <a:pos x="112" y="118"/>
                          </a:cxn>
                          <a:cxn ang="0">
                            <a:pos x="107" y="116"/>
                          </a:cxn>
                          <a:cxn ang="0">
                            <a:pos x="98" y="120"/>
                          </a:cxn>
                          <a:cxn ang="0">
                            <a:pos x="94" y="116"/>
                          </a:cxn>
                          <a:cxn ang="0">
                            <a:pos x="81" y="134"/>
                          </a:cxn>
                          <a:cxn ang="0">
                            <a:pos x="58" y="114"/>
                          </a:cxn>
                          <a:cxn ang="0">
                            <a:pos x="42" y="122"/>
                          </a:cxn>
                          <a:cxn ang="0">
                            <a:pos x="21" y="104"/>
                          </a:cxn>
                          <a:cxn ang="0">
                            <a:pos x="34" y="86"/>
                          </a:cxn>
                          <a:cxn ang="0">
                            <a:pos x="34" y="81"/>
                          </a:cxn>
                          <a:cxn ang="0">
                            <a:pos x="41" y="83"/>
                          </a:cxn>
                          <a:cxn ang="0">
                            <a:pos x="49" y="86"/>
                          </a:cxn>
                          <a:cxn ang="0">
                            <a:pos x="59" y="87"/>
                          </a:cxn>
                          <a:cxn ang="0">
                            <a:pos x="66" y="89"/>
                          </a:cxn>
                          <a:cxn ang="0">
                            <a:pos x="72" y="93"/>
                          </a:cxn>
                          <a:cxn ang="0">
                            <a:pos x="78" y="73"/>
                          </a:cxn>
                          <a:cxn ang="0">
                            <a:pos x="64" y="68"/>
                          </a:cxn>
                          <a:cxn ang="0">
                            <a:pos x="59" y="61"/>
                          </a:cxn>
                          <a:cxn ang="0">
                            <a:pos x="50" y="53"/>
                          </a:cxn>
                          <a:cxn ang="0">
                            <a:pos x="44" y="50"/>
                          </a:cxn>
                          <a:cxn ang="0">
                            <a:pos x="26" y="43"/>
                          </a:cxn>
                          <a:cxn ang="0">
                            <a:pos x="21" y="35"/>
                          </a:cxn>
                          <a:cxn ang="0">
                            <a:pos x="10" y="26"/>
                          </a:cxn>
                          <a:cxn ang="0">
                            <a:pos x="0" y="17"/>
                          </a:cxn>
                        </a:cxnLst>
                        <a:rect l="0" t="0" r="r" b="b"/>
                        <a:pathLst>
                          <a:path w="167" h="135">
                            <a:moveTo>
                              <a:pt x="0" y="17"/>
                            </a:moveTo>
                            <a:lnTo>
                              <a:pt x="3" y="10"/>
                            </a:lnTo>
                            <a:lnTo>
                              <a:pt x="11" y="7"/>
                            </a:lnTo>
                            <a:lnTo>
                              <a:pt x="18" y="3"/>
                            </a:lnTo>
                            <a:lnTo>
                              <a:pt x="32" y="0"/>
                            </a:lnTo>
                            <a:lnTo>
                              <a:pt x="38" y="2"/>
                            </a:lnTo>
                            <a:lnTo>
                              <a:pt x="49" y="10"/>
                            </a:lnTo>
                            <a:lnTo>
                              <a:pt x="57" y="12"/>
                            </a:lnTo>
                            <a:lnTo>
                              <a:pt x="69" y="16"/>
                            </a:lnTo>
                            <a:lnTo>
                              <a:pt x="76" y="12"/>
                            </a:lnTo>
                            <a:lnTo>
                              <a:pt x="84" y="9"/>
                            </a:lnTo>
                            <a:lnTo>
                              <a:pt x="94" y="6"/>
                            </a:lnTo>
                            <a:lnTo>
                              <a:pt x="100" y="7"/>
                            </a:lnTo>
                            <a:lnTo>
                              <a:pt x="112" y="2"/>
                            </a:lnTo>
                            <a:lnTo>
                              <a:pt x="120" y="6"/>
                            </a:lnTo>
                            <a:lnTo>
                              <a:pt x="134" y="9"/>
                            </a:lnTo>
                            <a:lnTo>
                              <a:pt x="140" y="11"/>
                            </a:lnTo>
                            <a:lnTo>
                              <a:pt x="147" y="27"/>
                            </a:lnTo>
                            <a:lnTo>
                              <a:pt x="152" y="35"/>
                            </a:lnTo>
                            <a:lnTo>
                              <a:pt x="163" y="47"/>
                            </a:lnTo>
                            <a:lnTo>
                              <a:pt x="166" y="53"/>
                            </a:lnTo>
                            <a:lnTo>
                              <a:pt x="164" y="65"/>
                            </a:lnTo>
                            <a:lnTo>
                              <a:pt x="160" y="78"/>
                            </a:lnTo>
                            <a:lnTo>
                              <a:pt x="157" y="83"/>
                            </a:lnTo>
                            <a:lnTo>
                              <a:pt x="149" y="95"/>
                            </a:lnTo>
                            <a:lnTo>
                              <a:pt x="138" y="98"/>
                            </a:lnTo>
                            <a:lnTo>
                              <a:pt x="132" y="103"/>
                            </a:lnTo>
                            <a:lnTo>
                              <a:pt x="124" y="99"/>
                            </a:lnTo>
                            <a:lnTo>
                              <a:pt x="120" y="112"/>
                            </a:lnTo>
                            <a:lnTo>
                              <a:pt x="112" y="118"/>
                            </a:lnTo>
                            <a:lnTo>
                              <a:pt x="107" y="116"/>
                            </a:lnTo>
                            <a:lnTo>
                              <a:pt x="98" y="120"/>
                            </a:lnTo>
                            <a:lnTo>
                              <a:pt x="94" y="116"/>
                            </a:lnTo>
                            <a:lnTo>
                              <a:pt x="81" y="134"/>
                            </a:lnTo>
                            <a:lnTo>
                              <a:pt x="58" y="114"/>
                            </a:lnTo>
                            <a:lnTo>
                              <a:pt x="42" y="122"/>
                            </a:lnTo>
                            <a:lnTo>
                              <a:pt x="21" y="104"/>
                            </a:lnTo>
                            <a:lnTo>
                              <a:pt x="34" y="86"/>
                            </a:lnTo>
                            <a:lnTo>
                              <a:pt x="34" y="81"/>
                            </a:lnTo>
                            <a:lnTo>
                              <a:pt x="41" y="83"/>
                            </a:lnTo>
                            <a:lnTo>
                              <a:pt x="49" y="86"/>
                            </a:lnTo>
                            <a:lnTo>
                              <a:pt x="59" y="87"/>
                            </a:lnTo>
                            <a:lnTo>
                              <a:pt x="66" y="89"/>
                            </a:lnTo>
                            <a:lnTo>
                              <a:pt x="72" y="93"/>
                            </a:lnTo>
                            <a:lnTo>
                              <a:pt x="78" y="73"/>
                            </a:lnTo>
                            <a:lnTo>
                              <a:pt x="64" y="68"/>
                            </a:lnTo>
                            <a:lnTo>
                              <a:pt x="59" y="61"/>
                            </a:lnTo>
                            <a:lnTo>
                              <a:pt x="50" y="53"/>
                            </a:lnTo>
                            <a:lnTo>
                              <a:pt x="44" y="50"/>
                            </a:lnTo>
                            <a:lnTo>
                              <a:pt x="26" y="43"/>
                            </a:lnTo>
                            <a:lnTo>
                              <a:pt x="21" y="35"/>
                            </a:lnTo>
                            <a:lnTo>
                              <a:pt x="10" y="26"/>
                            </a:lnTo>
                            <a:lnTo>
                              <a:pt x="0" y="17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793864" name="Group 22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4" y="2138"/>
                      <a:ext cx="128" cy="97"/>
                      <a:chOff x="3644" y="2138"/>
                      <a:chExt cx="128" cy="97"/>
                    </a:xfrm>
                  </p:grpSpPr>
                  <p:grpSp>
                    <p:nvGrpSpPr>
                      <p:cNvPr id="793865" name="Group 2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13" y="2138"/>
                        <a:ext cx="59" cy="86"/>
                        <a:chOff x="3713" y="2138"/>
                        <a:chExt cx="59" cy="86"/>
                      </a:xfrm>
                    </p:grpSpPr>
                    <p:sp>
                      <p:nvSpPr>
                        <p:cNvPr id="793826" name="Freeform 2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13" y="2138"/>
                          <a:ext cx="38" cy="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6"/>
                            </a:cxn>
                            <a:cxn ang="0">
                              <a:pos x="9" y="0"/>
                            </a:cxn>
                            <a:cxn ang="0">
                              <a:pos x="15" y="4"/>
                            </a:cxn>
                            <a:cxn ang="0">
                              <a:pos x="22" y="5"/>
                            </a:cxn>
                            <a:cxn ang="0">
                              <a:pos x="27" y="6"/>
                            </a:cxn>
                            <a:cxn ang="0">
                              <a:pos x="37" y="1"/>
                            </a:cxn>
                          </a:cxnLst>
                          <a:rect l="0" t="0" r="r" b="b"/>
                          <a:pathLst>
                            <a:path w="38" h="7">
                              <a:moveTo>
                                <a:pt x="0" y="6"/>
                              </a:moveTo>
                              <a:lnTo>
                                <a:pt x="9" y="0"/>
                              </a:lnTo>
                              <a:lnTo>
                                <a:pt x="15" y="4"/>
                              </a:lnTo>
                              <a:lnTo>
                                <a:pt x="22" y="5"/>
                              </a:lnTo>
                              <a:lnTo>
                                <a:pt x="27" y="6"/>
                              </a:lnTo>
                              <a:lnTo>
                                <a:pt x="37" y="1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827" name="Freeform 2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2" y="2156"/>
                          <a:ext cx="40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"/>
                            </a:cxn>
                            <a:cxn ang="0">
                              <a:pos x="10" y="0"/>
                            </a:cxn>
                            <a:cxn ang="0">
                              <a:pos x="16" y="0"/>
                            </a:cxn>
                            <a:cxn ang="0">
                              <a:pos x="20" y="3"/>
                            </a:cxn>
                            <a:cxn ang="0">
                              <a:pos x="33" y="5"/>
                            </a:cxn>
                            <a:cxn ang="0">
                              <a:pos x="39" y="8"/>
                            </a:cxn>
                          </a:cxnLst>
                          <a:rect l="0" t="0" r="r" b="b"/>
                          <a:pathLst>
                            <a:path w="40" h="9">
                              <a:moveTo>
                                <a:pt x="0" y="4"/>
                              </a:moveTo>
                              <a:lnTo>
                                <a:pt x="10" y="0"/>
                              </a:lnTo>
                              <a:lnTo>
                                <a:pt x="16" y="0"/>
                              </a:lnTo>
                              <a:lnTo>
                                <a:pt x="20" y="3"/>
                              </a:lnTo>
                              <a:lnTo>
                                <a:pt x="33" y="5"/>
                              </a:lnTo>
                              <a:lnTo>
                                <a:pt x="39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828" name="Freeform 2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4" y="2164"/>
                          <a:ext cx="38" cy="1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"/>
                            </a:cxn>
                            <a:cxn ang="0">
                              <a:pos x="7" y="5"/>
                            </a:cxn>
                            <a:cxn ang="0">
                              <a:pos x="14" y="0"/>
                            </a:cxn>
                            <a:cxn ang="0">
                              <a:pos x="21" y="3"/>
                            </a:cxn>
                            <a:cxn ang="0">
                              <a:pos x="32" y="7"/>
                            </a:cxn>
                            <a:cxn ang="0">
                              <a:pos x="37" y="16"/>
                            </a:cxn>
                          </a:cxnLst>
                          <a:rect l="0" t="0" r="r" b="b"/>
                          <a:pathLst>
                            <a:path w="38" h="17">
                              <a:moveTo>
                                <a:pt x="0" y="10"/>
                              </a:moveTo>
                              <a:lnTo>
                                <a:pt x="7" y="5"/>
                              </a:lnTo>
                              <a:lnTo>
                                <a:pt x="14" y="0"/>
                              </a:lnTo>
                              <a:lnTo>
                                <a:pt x="21" y="3"/>
                              </a:lnTo>
                              <a:lnTo>
                                <a:pt x="32" y="7"/>
                              </a:lnTo>
                              <a:lnTo>
                                <a:pt x="37" y="1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829" name="Freeform 2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41" y="2185"/>
                          <a:ext cx="26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3" y="5"/>
                            </a:cxn>
                            <a:cxn ang="0">
                              <a:pos x="19" y="2"/>
                            </a:cxn>
                            <a:cxn ang="0">
                              <a:pos x="25" y="8"/>
                            </a:cxn>
                          </a:cxnLst>
                          <a:rect l="0" t="0" r="r" b="b"/>
                          <a:pathLst>
                            <a:path w="26" h="9">
                              <a:moveTo>
                                <a:pt x="0" y="0"/>
                              </a:moveTo>
                              <a:lnTo>
                                <a:pt x="13" y="5"/>
                              </a:lnTo>
                              <a:lnTo>
                                <a:pt x="19" y="2"/>
                              </a:lnTo>
                              <a:lnTo>
                                <a:pt x="25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830" name="Freeform 2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6" y="2197"/>
                          <a:ext cx="25" cy="2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8" y="1"/>
                            </a:cxn>
                            <a:cxn ang="0">
                              <a:pos x="18" y="11"/>
                            </a:cxn>
                            <a:cxn ang="0">
                              <a:pos x="24" y="19"/>
                            </a:cxn>
                            <a:cxn ang="0">
                              <a:pos x="23" y="26"/>
                            </a:cxn>
                          </a:cxnLst>
                          <a:rect l="0" t="0" r="r" b="b"/>
                          <a:pathLst>
                            <a:path w="25" h="27">
                              <a:moveTo>
                                <a:pt x="0" y="0"/>
                              </a:moveTo>
                              <a:lnTo>
                                <a:pt x="8" y="1"/>
                              </a:lnTo>
                              <a:lnTo>
                                <a:pt x="18" y="11"/>
                              </a:lnTo>
                              <a:lnTo>
                                <a:pt x="24" y="19"/>
                              </a:lnTo>
                              <a:lnTo>
                                <a:pt x="23" y="2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93868" name="Group 23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44" y="2156"/>
                        <a:ext cx="96" cy="79"/>
                        <a:chOff x="3644" y="2156"/>
                        <a:chExt cx="96" cy="79"/>
                      </a:xfrm>
                    </p:grpSpPr>
                    <p:grpSp>
                      <p:nvGrpSpPr>
                        <p:cNvPr id="793869" name="Group 23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44" y="2156"/>
                          <a:ext cx="56" cy="40"/>
                          <a:chOff x="3644" y="2156"/>
                          <a:chExt cx="56" cy="40"/>
                        </a:xfrm>
                      </p:grpSpPr>
                      <p:grpSp>
                        <p:nvGrpSpPr>
                          <p:cNvPr id="793872" name="Group 23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3" y="2156"/>
                            <a:ext cx="37" cy="27"/>
                            <a:chOff x="3663" y="2156"/>
                            <a:chExt cx="37" cy="27"/>
                          </a:xfrm>
                        </p:grpSpPr>
                        <p:sp>
                          <p:nvSpPr>
                            <p:cNvPr id="793834" name="Freeform 23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7" y="2156"/>
                              <a:ext cx="33" cy="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6" y="0"/>
                                </a:cxn>
                                <a:cxn ang="0">
                                  <a:pos x="32" y="5"/>
                                </a:cxn>
                              </a:cxnLst>
                              <a:rect l="0" t="0" r="r" b="b"/>
                              <a:pathLst>
                                <a:path w="33" h="6">
                                  <a:moveTo>
                                    <a:pt x="0" y="0"/>
                                  </a:moveTo>
                                  <a:lnTo>
                                    <a:pt x="16" y="0"/>
                                  </a:lnTo>
                                  <a:lnTo>
                                    <a:pt x="32" y="5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835" name="Freeform 23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3" y="2156"/>
                              <a:ext cx="20" cy="2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3" y="8"/>
                                </a:cxn>
                                <a:cxn ang="0">
                                  <a:pos x="10" y="10"/>
                                </a:cxn>
                                <a:cxn ang="0">
                                  <a:pos x="9" y="16"/>
                                </a:cxn>
                                <a:cxn ang="0">
                                  <a:pos x="13" y="18"/>
                                </a:cxn>
                                <a:cxn ang="0">
                                  <a:pos x="19" y="26"/>
                                </a:cxn>
                              </a:cxnLst>
                              <a:rect l="0" t="0" r="r" b="b"/>
                              <a:pathLst>
                                <a:path w="20" h="27">
                                  <a:moveTo>
                                    <a:pt x="0" y="0"/>
                                  </a:moveTo>
                                  <a:lnTo>
                                    <a:pt x="3" y="8"/>
                                  </a:lnTo>
                                  <a:lnTo>
                                    <a:pt x="10" y="10"/>
                                  </a:lnTo>
                                  <a:lnTo>
                                    <a:pt x="9" y="16"/>
                                  </a:lnTo>
                                  <a:lnTo>
                                    <a:pt x="13" y="18"/>
                                  </a:lnTo>
                                  <a:lnTo>
                                    <a:pt x="19" y="26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93836" name="Freeform 2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44" y="2187"/>
                            <a:ext cx="36" cy="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"/>
                              </a:cxn>
                              <a:cxn ang="0">
                                <a:pos x="6" y="4"/>
                              </a:cxn>
                              <a:cxn ang="0">
                                <a:pos x="13" y="6"/>
                              </a:cxn>
                              <a:cxn ang="0">
                                <a:pos x="18" y="6"/>
                              </a:cxn>
                              <a:cxn ang="0">
                                <a:pos x="25" y="8"/>
                              </a:cxn>
                              <a:cxn ang="0">
                                <a:pos x="35" y="4"/>
                              </a:cxn>
                              <a:cxn ang="0">
                                <a:pos x="26" y="4"/>
                              </a:cxn>
                              <a:cxn ang="0">
                                <a:pos x="30" y="0"/>
                              </a:cxn>
                            </a:cxnLst>
                            <a:rect l="0" t="0" r="r" b="b"/>
                            <a:pathLst>
                              <a:path w="36" h="9">
                                <a:moveTo>
                                  <a:pt x="0" y="3"/>
                                </a:moveTo>
                                <a:lnTo>
                                  <a:pt x="6" y="4"/>
                                </a:lnTo>
                                <a:lnTo>
                                  <a:pt x="13" y="6"/>
                                </a:lnTo>
                                <a:lnTo>
                                  <a:pt x="18" y="6"/>
                                </a:lnTo>
                                <a:lnTo>
                                  <a:pt x="25" y="8"/>
                                </a:lnTo>
                                <a:lnTo>
                                  <a:pt x="35" y="4"/>
                                </a:lnTo>
                                <a:lnTo>
                                  <a:pt x="26" y="4"/>
                                </a:lnTo>
                                <a:lnTo>
                                  <a:pt x="3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3877" name="Group 23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2201"/>
                          <a:ext cx="46" cy="34"/>
                          <a:chOff x="3694" y="2201"/>
                          <a:chExt cx="46" cy="34"/>
                        </a:xfrm>
                      </p:grpSpPr>
                      <p:sp>
                        <p:nvSpPr>
                          <p:cNvPr id="793838" name="Freeform 2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07" y="2210"/>
                            <a:ext cx="13" cy="1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2" y="0"/>
                              </a:cxn>
                              <a:cxn ang="0">
                                <a:pos x="0" y="13"/>
                              </a:cxn>
                            </a:cxnLst>
                            <a:rect l="0" t="0" r="r" b="b"/>
                            <a:pathLst>
                              <a:path w="13" h="14">
                                <a:moveTo>
                                  <a:pt x="12" y="0"/>
                                </a:moveTo>
                                <a:lnTo>
                                  <a:pt x="0" y="1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839" name="Freeform 2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4" y="2201"/>
                            <a:ext cx="46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1" y="1"/>
                              </a:cxn>
                              <a:cxn ang="0">
                                <a:pos x="27" y="5"/>
                              </a:cxn>
                              <a:cxn ang="0">
                                <a:pos x="35" y="0"/>
                              </a:cxn>
                              <a:cxn ang="0">
                                <a:pos x="40" y="8"/>
                              </a:cxn>
                              <a:cxn ang="0">
                                <a:pos x="45" y="15"/>
                              </a:cxn>
                              <a:cxn ang="0">
                                <a:pos x="44" y="22"/>
                              </a:cxn>
                              <a:cxn ang="0">
                                <a:pos x="34" y="26"/>
                              </a:cxn>
                              <a:cxn ang="0">
                                <a:pos x="25" y="31"/>
                              </a:cxn>
                              <a:cxn ang="0">
                                <a:pos x="18" y="29"/>
                              </a:cxn>
                              <a:cxn ang="0">
                                <a:pos x="13" y="28"/>
                              </a:cxn>
                              <a:cxn ang="0">
                                <a:pos x="4" y="33"/>
                              </a:cxn>
                              <a:cxn ang="0">
                                <a:pos x="0" y="22"/>
                              </a:cxn>
                              <a:cxn ang="0">
                                <a:pos x="1" y="17"/>
                              </a:cxn>
                            </a:cxnLst>
                            <a:rect l="0" t="0" r="r" b="b"/>
                            <a:pathLst>
                              <a:path w="46" h="34">
                                <a:moveTo>
                                  <a:pt x="21" y="1"/>
                                </a:moveTo>
                                <a:lnTo>
                                  <a:pt x="27" y="5"/>
                                </a:lnTo>
                                <a:lnTo>
                                  <a:pt x="35" y="0"/>
                                </a:lnTo>
                                <a:lnTo>
                                  <a:pt x="40" y="8"/>
                                </a:lnTo>
                                <a:lnTo>
                                  <a:pt x="45" y="15"/>
                                </a:lnTo>
                                <a:lnTo>
                                  <a:pt x="44" y="22"/>
                                </a:lnTo>
                                <a:lnTo>
                                  <a:pt x="34" y="26"/>
                                </a:lnTo>
                                <a:lnTo>
                                  <a:pt x="25" y="31"/>
                                </a:lnTo>
                                <a:lnTo>
                                  <a:pt x="18" y="29"/>
                                </a:lnTo>
                                <a:lnTo>
                                  <a:pt x="13" y="28"/>
                                </a:lnTo>
                                <a:lnTo>
                                  <a:pt x="4" y="33"/>
                                </a:lnTo>
                                <a:lnTo>
                                  <a:pt x="0" y="22"/>
                                </a:lnTo>
                                <a:lnTo>
                                  <a:pt x="1" y="1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793878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3324" y="2220"/>
                    <a:ext cx="359" cy="202"/>
                    <a:chOff x="3324" y="2220"/>
                    <a:chExt cx="359" cy="202"/>
                  </a:xfrm>
                </p:grpSpPr>
                <p:grpSp>
                  <p:nvGrpSpPr>
                    <p:cNvPr id="793880" name="Group 2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4" y="2266"/>
                      <a:ext cx="247" cy="156"/>
                      <a:chOff x="3324" y="2266"/>
                      <a:chExt cx="247" cy="156"/>
                    </a:xfrm>
                  </p:grpSpPr>
                  <p:grpSp>
                    <p:nvGrpSpPr>
                      <p:cNvPr id="793881" name="Group 2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24" y="2287"/>
                        <a:ext cx="74" cy="135"/>
                        <a:chOff x="3324" y="2287"/>
                        <a:chExt cx="74" cy="135"/>
                      </a:xfrm>
                    </p:grpSpPr>
                    <p:grpSp>
                      <p:nvGrpSpPr>
                        <p:cNvPr id="793885" name="Group 24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24" y="2287"/>
                          <a:ext cx="74" cy="135"/>
                          <a:chOff x="3324" y="2287"/>
                          <a:chExt cx="74" cy="135"/>
                        </a:xfrm>
                      </p:grpSpPr>
                      <p:sp>
                        <p:nvSpPr>
                          <p:cNvPr id="793844" name="Freeform 2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4" y="2287"/>
                            <a:ext cx="74" cy="1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3" y="90"/>
                              </a:cxn>
                              <a:cxn ang="0">
                                <a:pos x="73" y="46"/>
                              </a:cxn>
                              <a:cxn ang="0">
                                <a:pos x="69" y="39"/>
                              </a:cxn>
                              <a:cxn ang="0">
                                <a:pos x="51" y="7"/>
                              </a:cxn>
                              <a:cxn ang="0">
                                <a:pos x="34" y="0"/>
                              </a:cxn>
                              <a:cxn ang="0">
                                <a:pos x="28" y="59"/>
                              </a:cxn>
                              <a:cxn ang="0">
                                <a:pos x="19" y="30"/>
                              </a:cxn>
                              <a:cxn ang="0">
                                <a:pos x="5" y="39"/>
                              </a:cxn>
                              <a:cxn ang="0">
                                <a:pos x="0" y="70"/>
                              </a:cxn>
                              <a:cxn ang="0">
                                <a:pos x="2" y="121"/>
                              </a:cxn>
                              <a:cxn ang="0">
                                <a:pos x="20" y="134"/>
                              </a:cxn>
                              <a:cxn ang="0">
                                <a:pos x="55" y="105"/>
                              </a:cxn>
                              <a:cxn ang="0">
                                <a:pos x="73" y="90"/>
                              </a:cxn>
                            </a:cxnLst>
                            <a:rect l="0" t="0" r="r" b="b"/>
                            <a:pathLst>
                              <a:path w="74" h="135">
                                <a:moveTo>
                                  <a:pt x="73" y="90"/>
                                </a:moveTo>
                                <a:lnTo>
                                  <a:pt x="73" y="46"/>
                                </a:lnTo>
                                <a:lnTo>
                                  <a:pt x="69" y="39"/>
                                </a:lnTo>
                                <a:lnTo>
                                  <a:pt x="51" y="7"/>
                                </a:lnTo>
                                <a:lnTo>
                                  <a:pt x="34" y="0"/>
                                </a:lnTo>
                                <a:lnTo>
                                  <a:pt x="28" y="59"/>
                                </a:lnTo>
                                <a:lnTo>
                                  <a:pt x="19" y="30"/>
                                </a:lnTo>
                                <a:lnTo>
                                  <a:pt x="5" y="39"/>
                                </a:lnTo>
                                <a:lnTo>
                                  <a:pt x="0" y="70"/>
                                </a:lnTo>
                                <a:lnTo>
                                  <a:pt x="2" y="121"/>
                                </a:lnTo>
                                <a:lnTo>
                                  <a:pt x="20" y="134"/>
                                </a:lnTo>
                                <a:lnTo>
                                  <a:pt x="55" y="105"/>
                                </a:lnTo>
                                <a:lnTo>
                                  <a:pt x="73" y="90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845" name="Freeform 2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52" y="2347"/>
                            <a:ext cx="27" cy="4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38"/>
                              </a:cxn>
                              <a:cxn ang="0">
                                <a:pos x="26" y="43"/>
                              </a:cxn>
                            </a:cxnLst>
                            <a:rect l="0" t="0" r="r" b="b"/>
                            <a:pathLst>
                              <a:path w="27" h="44">
                                <a:moveTo>
                                  <a:pt x="0" y="0"/>
                                </a:moveTo>
                                <a:lnTo>
                                  <a:pt x="6" y="38"/>
                                </a:lnTo>
                                <a:lnTo>
                                  <a:pt x="26" y="4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3887" name="Group 2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30" y="2296"/>
                          <a:ext cx="63" cy="114"/>
                          <a:chOff x="3330" y="2296"/>
                          <a:chExt cx="63" cy="114"/>
                        </a:xfrm>
                      </p:grpSpPr>
                      <p:sp>
                        <p:nvSpPr>
                          <p:cNvPr id="793847" name="Freeform 2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5" y="2310"/>
                            <a:ext cx="12" cy="1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1" y="0"/>
                              </a:cxn>
                              <a:cxn ang="0">
                                <a:pos x="0" y="11"/>
                              </a:cxn>
                            </a:cxnLst>
                            <a:rect l="0" t="0" r="r" b="b"/>
                            <a:pathLst>
                              <a:path w="12" h="12">
                                <a:moveTo>
                                  <a:pt x="11" y="0"/>
                                </a:moveTo>
                                <a:lnTo>
                                  <a:pt x="0" y="1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848" name="Freeform 2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7" y="2326"/>
                            <a:ext cx="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" y="0"/>
                              </a:cxn>
                              <a:cxn ang="0">
                                <a:pos x="0" y="18"/>
                              </a:cxn>
                            </a:cxnLst>
                            <a:rect l="0" t="0" r="r" b="b"/>
                            <a:pathLst>
                              <a:path w="6" h="19">
                                <a:moveTo>
                                  <a:pt x="5" y="0"/>
                                </a:moveTo>
                                <a:lnTo>
                                  <a:pt x="0" y="1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849" name="Freeform 2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8" y="2355"/>
                            <a:ext cx="4" cy="2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" y="23"/>
                              </a:cxn>
                            </a:cxnLst>
                            <a:rect l="0" t="0" r="r" b="b"/>
                            <a:pathLst>
                              <a:path w="4" h="24">
                                <a:moveTo>
                                  <a:pt x="0" y="0"/>
                                </a:moveTo>
                                <a:lnTo>
                                  <a:pt x="3" y="2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850" name="Freeform 2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5" y="2296"/>
                            <a:ext cx="6" cy="8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0"/>
                              </a:cxn>
                              <a:cxn ang="0">
                                <a:pos x="0" y="54"/>
                              </a:cxn>
                              <a:cxn ang="0">
                                <a:pos x="5" y="87"/>
                              </a:cxn>
                            </a:cxnLst>
                            <a:rect l="0" t="0" r="r" b="b"/>
                            <a:pathLst>
                              <a:path w="6" h="88">
                                <a:moveTo>
                                  <a:pt x="3" y="0"/>
                                </a:moveTo>
                                <a:lnTo>
                                  <a:pt x="0" y="54"/>
                                </a:lnTo>
                                <a:lnTo>
                                  <a:pt x="5" y="8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851" name="Freeform 2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2" y="2339"/>
                            <a:ext cx="4" cy="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0"/>
                              </a:cxn>
                              <a:cxn ang="0">
                                <a:pos x="0" y="3"/>
                              </a:cxn>
                            </a:cxnLst>
                            <a:rect l="0" t="0" r="r" b="b"/>
                            <a:pathLst>
                              <a:path w="4" h="4">
                                <a:moveTo>
                                  <a:pt x="3" y="0"/>
                                </a:moveTo>
                                <a:lnTo>
                                  <a:pt x="0" y="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852" name="Freeform 2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4" y="2347"/>
                            <a:ext cx="9" cy="2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" y="0"/>
                              </a:cxn>
                              <a:cxn ang="0">
                                <a:pos x="0" y="24"/>
                              </a:cxn>
                            </a:cxnLst>
                            <a:rect l="0" t="0" r="r" b="b"/>
                            <a:pathLst>
                              <a:path w="9" h="25">
                                <a:moveTo>
                                  <a:pt x="8" y="0"/>
                                </a:moveTo>
                                <a:lnTo>
                                  <a:pt x="0" y="2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853" name="Freeform 2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5" y="2383"/>
                            <a:ext cx="21" cy="1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13" y="11"/>
                              </a:cxn>
                              <a:cxn ang="0">
                                <a:pos x="20" y="13"/>
                              </a:cxn>
                            </a:cxnLst>
                            <a:rect l="0" t="0" r="r" b="b"/>
                            <a:pathLst>
                              <a:path w="21" h="14">
                                <a:moveTo>
                                  <a:pt x="0" y="0"/>
                                </a:moveTo>
                                <a:lnTo>
                                  <a:pt x="13" y="11"/>
                                </a:lnTo>
                                <a:lnTo>
                                  <a:pt x="20" y="1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854" name="Freeform 2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0" y="2329"/>
                            <a:ext cx="15" cy="8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0"/>
                              </a:cxn>
                              <a:cxn ang="0">
                                <a:pos x="0" y="30"/>
                              </a:cxn>
                              <a:cxn ang="0">
                                <a:pos x="5" y="77"/>
                              </a:cxn>
                              <a:cxn ang="0">
                                <a:pos x="14" y="80"/>
                              </a:cxn>
                            </a:cxnLst>
                            <a:rect l="0" t="0" r="r" b="b"/>
                            <a:pathLst>
                              <a:path w="15" h="81">
                                <a:moveTo>
                                  <a:pt x="3" y="0"/>
                                </a:moveTo>
                                <a:lnTo>
                                  <a:pt x="0" y="30"/>
                                </a:lnTo>
                                <a:lnTo>
                                  <a:pt x="5" y="77"/>
                                </a:lnTo>
                                <a:lnTo>
                                  <a:pt x="14" y="8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3890" name="Group 2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44" y="2266"/>
                        <a:ext cx="227" cy="156"/>
                        <a:chOff x="3344" y="2266"/>
                        <a:chExt cx="227" cy="156"/>
                      </a:xfrm>
                    </p:grpSpPr>
                    <p:sp>
                      <p:nvSpPr>
                        <p:cNvPr id="793856" name="Freeform 2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4" y="2266"/>
                          <a:ext cx="227" cy="1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9" y="94"/>
                            </a:cxn>
                            <a:cxn ang="0">
                              <a:pos x="28" y="109"/>
                            </a:cxn>
                            <a:cxn ang="0">
                              <a:pos x="0" y="155"/>
                            </a:cxn>
                            <a:cxn ang="0">
                              <a:pos x="99" y="93"/>
                            </a:cxn>
                            <a:cxn ang="0">
                              <a:pos x="108" y="91"/>
                            </a:cxn>
                            <a:cxn ang="0">
                              <a:pos x="157" y="77"/>
                            </a:cxn>
                            <a:cxn ang="0">
                              <a:pos x="174" y="70"/>
                            </a:cxn>
                            <a:cxn ang="0">
                              <a:pos x="185" y="79"/>
                            </a:cxn>
                            <a:cxn ang="0">
                              <a:pos x="191" y="80"/>
                            </a:cxn>
                            <a:cxn ang="0">
                              <a:pos x="203" y="84"/>
                            </a:cxn>
                            <a:cxn ang="0">
                              <a:pos x="211" y="80"/>
                            </a:cxn>
                            <a:cxn ang="0">
                              <a:pos x="226" y="78"/>
                            </a:cxn>
                            <a:cxn ang="0">
                              <a:pos x="200" y="24"/>
                            </a:cxn>
                            <a:cxn ang="0">
                              <a:pos x="188" y="21"/>
                            </a:cxn>
                            <a:cxn ang="0">
                              <a:pos x="175" y="16"/>
                            </a:cxn>
                            <a:cxn ang="0">
                              <a:pos x="163" y="13"/>
                            </a:cxn>
                            <a:cxn ang="0">
                              <a:pos x="151" y="18"/>
                            </a:cxn>
                            <a:cxn ang="0">
                              <a:pos x="144" y="14"/>
                            </a:cxn>
                            <a:cxn ang="0">
                              <a:pos x="138" y="7"/>
                            </a:cxn>
                            <a:cxn ang="0">
                              <a:pos x="133" y="6"/>
                            </a:cxn>
                            <a:cxn ang="0">
                              <a:pos x="120" y="0"/>
                            </a:cxn>
                            <a:cxn ang="0">
                              <a:pos x="119" y="7"/>
                            </a:cxn>
                            <a:cxn ang="0">
                              <a:pos x="111" y="12"/>
                            </a:cxn>
                            <a:cxn ang="0">
                              <a:pos x="107" y="22"/>
                            </a:cxn>
                            <a:cxn ang="0">
                              <a:pos x="93" y="24"/>
                            </a:cxn>
                            <a:cxn ang="0">
                              <a:pos x="79" y="34"/>
                            </a:cxn>
                            <a:cxn ang="0">
                              <a:pos x="48" y="46"/>
                            </a:cxn>
                            <a:cxn ang="0">
                              <a:pos x="39" y="94"/>
                            </a:cxn>
                          </a:cxnLst>
                          <a:rect l="0" t="0" r="r" b="b"/>
                          <a:pathLst>
                            <a:path w="227" h="156">
                              <a:moveTo>
                                <a:pt x="39" y="94"/>
                              </a:moveTo>
                              <a:lnTo>
                                <a:pt x="28" y="109"/>
                              </a:lnTo>
                              <a:lnTo>
                                <a:pt x="0" y="155"/>
                              </a:lnTo>
                              <a:lnTo>
                                <a:pt x="99" y="93"/>
                              </a:lnTo>
                              <a:lnTo>
                                <a:pt x="108" y="91"/>
                              </a:lnTo>
                              <a:lnTo>
                                <a:pt x="157" y="77"/>
                              </a:lnTo>
                              <a:lnTo>
                                <a:pt x="174" y="70"/>
                              </a:lnTo>
                              <a:lnTo>
                                <a:pt x="185" y="79"/>
                              </a:lnTo>
                              <a:lnTo>
                                <a:pt x="191" y="80"/>
                              </a:lnTo>
                              <a:lnTo>
                                <a:pt x="203" y="84"/>
                              </a:lnTo>
                              <a:lnTo>
                                <a:pt x="211" y="80"/>
                              </a:lnTo>
                              <a:lnTo>
                                <a:pt x="226" y="78"/>
                              </a:lnTo>
                              <a:lnTo>
                                <a:pt x="200" y="24"/>
                              </a:lnTo>
                              <a:lnTo>
                                <a:pt x="188" y="21"/>
                              </a:lnTo>
                              <a:lnTo>
                                <a:pt x="175" y="16"/>
                              </a:lnTo>
                              <a:lnTo>
                                <a:pt x="163" y="13"/>
                              </a:lnTo>
                              <a:lnTo>
                                <a:pt x="151" y="18"/>
                              </a:lnTo>
                              <a:lnTo>
                                <a:pt x="144" y="14"/>
                              </a:lnTo>
                              <a:lnTo>
                                <a:pt x="138" y="7"/>
                              </a:lnTo>
                              <a:lnTo>
                                <a:pt x="133" y="6"/>
                              </a:lnTo>
                              <a:lnTo>
                                <a:pt x="120" y="0"/>
                              </a:lnTo>
                              <a:lnTo>
                                <a:pt x="119" y="7"/>
                              </a:lnTo>
                              <a:lnTo>
                                <a:pt x="111" y="12"/>
                              </a:lnTo>
                              <a:lnTo>
                                <a:pt x="107" y="22"/>
                              </a:lnTo>
                              <a:lnTo>
                                <a:pt x="93" y="24"/>
                              </a:lnTo>
                              <a:lnTo>
                                <a:pt x="79" y="34"/>
                              </a:lnTo>
                              <a:lnTo>
                                <a:pt x="48" y="46"/>
                              </a:lnTo>
                              <a:lnTo>
                                <a:pt x="39" y="94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857" name="Freeform 2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78" y="2314"/>
                          <a:ext cx="142" cy="5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6"/>
                            </a:cxn>
                            <a:cxn ang="0">
                              <a:pos x="46" y="34"/>
                            </a:cxn>
                            <a:cxn ang="0">
                              <a:pos x="99" y="0"/>
                            </a:cxn>
                            <a:cxn ang="0">
                              <a:pos x="141" y="23"/>
                            </a:cxn>
                          </a:cxnLst>
                          <a:rect l="0" t="0" r="r" b="b"/>
                          <a:pathLst>
                            <a:path w="142" h="57">
                              <a:moveTo>
                                <a:pt x="0" y="56"/>
                              </a:moveTo>
                              <a:lnTo>
                                <a:pt x="46" y="34"/>
                              </a:lnTo>
                              <a:lnTo>
                                <a:pt x="99" y="0"/>
                              </a:lnTo>
                              <a:lnTo>
                                <a:pt x="141" y="2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93891" name="Group 25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5" y="2220"/>
                      <a:ext cx="158" cy="131"/>
                      <a:chOff x="3525" y="2220"/>
                      <a:chExt cx="158" cy="131"/>
                    </a:xfrm>
                  </p:grpSpPr>
                  <p:sp>
                    <p:nvSpPr>
                      <p:cNvPr id="793859" name="Freeform 25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5" y="2220"/>
                        <a:ext cx="158" cy="1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7" y="0"/>
                          </a:cxn>
                          <a:cxn ang="0">
                            <a:pos x="96" y="21"/>
                          </a:cxn>
                          <a:cxn ang="0">
                            <a:pos x="123" y="20"/>
                          </a:cxn>
                          <a:cxn ang="0">
                            <a:pos x="157" y="46"/>
                          </a:cxn>
                          <a:cxn ang="0">
                            <a:pos x="150" y="69"/>
                          </a:cxn>
                          <a:cxn ang="0">
                            <a:pos x="129" y="64"/>
                          </a:cxn>
                          <a:cxn ang="0">
                            <a:pos x="124" y="81"/>
                          </a:cxn>
                          <a:cxn ang="0">
                            <a:pos x="120" y="94"/>
                          </a:cxn>
                          <a:cxn ang="0">
                            <a:pos x="118" y="107"/>
                          </a:cxn>
                          <a:cxn ang="0">
                            <a:pos x="118" y="110"/>
                          </a:cxn>
                          <a:cxn ang="0">
                            <a:pos x="104" y="123"/>
                          </a:cxn>
                          <a:cxn ang="0">
                            <a:pos x="99" y="126"/>
                          </a:cxn>
                          <a:cxn ang="0">
                            <a:pos x="69" y="130"/>
                          </a:cxn>
                          <a:cxn ang="0">
                            <a:pos x="45" y="123"/>
                          </a:cxn>
                          <a:cxn ang="0">
                            <a:pos x="37" y="127"/>
                          </a:cxn>
                          <a:cxn ang="0">
                            <a:pos x="25" y="117"/>
                          </a:cxn>
                          <a:cxn ang="0">
                            <a:pos x="21" y="105"/>
                          </a:cxn>
                          <a:cxn ang="0">
                            <a:pos x="21" y="92"/>
                          </a:cxn>
                          <a:cxn ang="0">
                            <a:pos x="17" y="76"/>
                          </a:cxn>
                          <a:cxn ang="0">
                            <a:pos x="14" y="68"/>
                          </a:cxn>
                          <a:cxn ang="0">
                            <a:pos x="16" y="64"/>
                          </a:cxn>
                          <a:cxn ang="0">
                            <a:pos x="30" y="60"/>
                          </a:cxn>
                          <a:cxn ang="0">
                            <a:pos x="39" y="56"/>
                          </a:cxn>
                          <a:cxn ang="0">
                            <a:pos x="17" y="36"/>
                          </a:cxn>
                          <a:cxn ang="0">
                            <a:pos x="0" y="18"/>
                          </a:cxn>
                          <a:cxn ang="0">
                            <a:pos x="75" y="27"/>
                          </a:cxn>
                          <a:cxn ang="0">
                            <a:pos x="53" y="7"/>
                          </a:cxn>
                          <a:cxn ang="0">
                            <a:pos x="97" y="0"/>
                          </a:cxn>
                        </a:cxnLst>
                        <a:rect l="0" t="0" r="r" b="b"/>
                        <a:pathLst>
                          <a:path w="158" h="131">
                            <a:moveTo>
                              <a:pt x="97" y="0"/>
                            </a:moveTo>
                            <a:lnTo>
                              <a:pt x="96" y="21"/>
                            </a:lnTo>
                            <a:lnTo>
                              <a:pt x="123" y="20"/>
                            </a:lnTo>
                            <a:lnTo>
                              <a:pt x="157" y="46"/>
                            </a:lnTo>
                            <a:lnTo>
                              <a:pt x="150" y="69"/>
                            </a:lnTo>
                            <a:lnTo>
                              <a:pt x="129" y="64"/>
                            </a:lnTo>
                            <a:lnTo>
                              <a:pt x="124" y="81"/>
                            </a:lnTo>
                            <a:lnTo>
                              <a:pt x="120" y="94"/>
                            </a:lnTo>
                            <a:lnTo>
                              <a:pt x="118" y="107"/>
                            </a:lnTo>
                            <a:lnTo>
                              <a:pt x="118" y="110"/>
                            </a:lnTo>
                            <a:lnTo>
                              <a:pt x="104" y="123"/>
                            </a:lnTo>
                            <a:lnTo>
                              <a:pt x="99" y="126"/>
                            </a:lnTo>
                            <a:lnTo>
                              <a:pt x="69" y="130"/>
                            </a:lnTo>
                            <a:lnTo>
                              <a:pt x="45" y="123"/>
                            </a:lnTo>
                            <a:lnTo>
                              <a:pt x="37" y="127"/>
                            </a:lnTo>
                            <a:lnTo>
                              <a:pt x="25" y="117"/>
                            </a:lnTo>
                            <a:lnTo>
                              <a:pt x="21" y="105"/>
                            </a:lnTo>
                            <a:lnTo>
                              <a:pt x="21" y="92"/>
                            </a:lnTo>
                            <a:lnTo>
                              <a:pt x="17" y="76"/>
                            </a:lnTo>
                            <a:lnTo>
                              <a:pt x="14" y="68"/>
                            </a:lnTo>
                            <a:lnTo>
                              <a:pt x="16" y="64"/>
                            </a:lnTo>
                            <a:lnTo>
                              <a:pt x="30" y="60"/>
                            </a:lnTo>
                            <a:lnTo>
                              <a:pt x="39" y="56"/>
                            </a:lnTo>
                            <a:lnTo>
                              <a:pt x="17" y="36"/>
                            </a:lnTo>
                            <a:lnTo>
                              <a:pt x="0" y="18"/>
                            </a:lnTo>
                            <a:lnTo>
                              <a:pt x="75" y="27"/>
                            </a:lnTo>
                            <a:lnTo>
                              <a:pt x="53" y="7"/>
                            </a:lnTo>
                            <a:lnTo>
                              <a:pt x="97" y="0"/>
                            </a:lnTo>
                          </a:path>
                        </a:pathLst>
                      </a:custGeom>
                      <a:solidFill>
                        <a:srgbClr val="7F00D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93892" name="Group 26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70" y="2241"/>
                        <a:ext cx="48" cy="102"/>
                        <a:chOff x="3570" y="2241"/>
                        <a:chExt cx="48" cy="102"/>
                      </a:xfrm>
                    </p:grpSpPr>
                    <p:sp>
                      <p:nvSpPr>
                        <p:cNvPr id="793861" name="Freeform 2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4" y="2275"/>
                          <a:ext cx="24" cy="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9"/>
                            </a:cxn>
                            <a:cxn ang="0">
                              <a:pos x="5" y="39"/>
                            </a:cxn>
                            <a:cxn ang="0">
                              <a:pos x="23" y="0"/>
                            </a:cxn>
                          </a:cxnLst>
                          <a:rect l="0" t="0" r="r" b="b"/>
                          <a:pathLst>
                            <a:path w="24" h="40">
                              <a:moveTo>
                                <a:pt x="0" y="29"/>
                              </a:moveTo>
                              <a:lnTo>
                                <a:pt x="5" y="39"/>
                              </a:lnTo>
                              <a:lnTo>
                                <a:pt x="23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862" name="Freeform 2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70" y="2306"/>
                          <a:ext cx="8" cy="3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" y="0"/>
                            </a:cxn>
                            <a:cxn ang="0">
                              <a:pos x="0" y="36"/>
                            </a:cxn>
                          </a:cxnLst>
                          <a:rect l="0" t="0" r="r" b="b"/>
                          <a:pathLst>
                            <a:path w="8" h="37">
                              <a:moveTo>
                                <a:pt x="7" y="0"/>
                              </a:moveTo>
                              <a:lnTo>
                                <a:pt x="0" y="3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863" name="Freeform 2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9" y="2241"/>
                          <a:ext cx="15" cy="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"/>
                            </a:cxn>
                            <a:cxn ang="0">
                              <a:pos x="14" y="0"/>
                            </a:cxn>
                          </a:cxnLst>
                          <a:rect l="0" t="0" r="r" b="b"/>
                          <a:pathLst>
                            <a:path w="15" h="5">
                              <a:moveTo>
                                <a:pt x="0" y="4"/>
                              </a:moveTo>
                              <a:lnTo>
                                <a:pt x="14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793893" name="Group 264"/>
                <p:cNvGrpSpPr>
                  <a:grpSpLocks/>
                </p:cNvGrpSpPr>
                <p:nvPr/>
              </p:nvGrpSpPr>
              <p:grpSpPr bwMode="auto">
                <a:xfrm>
                  <a:off x="3391" y="2077"/>
                  <a:ext cx="257" cy="230"/>
                  <a:chOff x="3391" y="2077"/>
                  <a:chExt cx="257" cy="230"/>
                </a:xfrm>
              </p:grpSpPr>
              <p:grpSp>
                <p:nvGrpSpPr>
                  <p:cNvPr id="793894" name="Group 265"/>
                  <p:cNvGrpSpPr>
                    <a:grpSpLocks/>
                  </p:cNvGrpSpPr>
                  <p:nvPr/>
                </p:nvGrpSpPr>
                <p:grpSpPr bwMode="auto">
                  <a:xfrm>
                    <a:off x="3391" y="2077"/>
                    <a:ext cx="257" cy="224"/>
                    <a:chOff x="3391" y="2077"/>
                    <a:chExt cx="257" cy="224"/>
                  </a:xfrm>
                </p:grpSpPr>
                <p:sp>
                  <p:nvSpPr>
                    <p:cNvPr id="793866" name="Freeform 266"/>
                    <p:cNvSpPr>
                      <a:spLocks/>
                    </p:cNvSpPr>
                    <p:nvPr/>
                  </p:nvSpPr>
                  <p:spPr bwMode="auto">
                    <a:xfrm>
                      <a:off x="3457" y="2215"/>
                      <a:ext cx="191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190" y="80"/>
                        </a:cxn>
                        <a:cxn ang="0">
                          <a:pos x="4" y="0"/>
                        </a:cxn>
                        <a:cxn ang="0">
                          <a:pos x="3" y="4"/>
                        </a:cxn>
                        <a:cxn ang="0">
                          <a:pos x="0" y="8"/>
                        </a:cxn>
                        <a:cxn ang="0">
                          <a:pos x="188" y="85"/>
                        </a:cxn>
                        <a:cxn ang="0">
                          <a:pos x="190" y="80"/>
                        </a:cxn>
                      </a:cxnLst>
                      <a:rect l="0" t="0" r="r" b="b"/>
                      <a:pathLst>
                        <a:path w="191" h="86">
                          <a:moveTo>
                            <a:pt x="190" y="80"/>
                          </a:moveTo>
                          <a:lnTo>
                            <a:pt x="4" y="0"/>
                          </a:lnTo>
                          <a:lnTo>
                            <a:pt x="3" y="4"/>
                          </a:lnTo>
                          <a:lnTo>
                            <a:pt x="0" y="8"/>
                          </a:lnTo>
                          <a:lnTo>
                            <a:pt x="188" y="85"/>
                          </a:lnTo>
                          <a:lnTo>
                            <a:pt x="190" y="8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3867" name="Freeform 267"/>
                    <p:cNvSpPr>
                      <a:spLocks/>
                    </p:cNvSpPr>
                    <p:nvPr/>
                  </p:nvSpPr>
                  <p:spPr bwMode="auto">
                    <a:xfrm>
                      <a:off x="3391" y="2077"/>
                      <a:ext cx="67" cy="144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143"/>
                        </a:cxn>
                        <a:cxn ang="0">
                          <a:pos x="55" y="139"/>
                        </a:cxn>
                        <a:cxn ang="0">
                          <a:pos x="39" y="134"/>
                        </a:cxn>
                        <a:cxn ang="0">
                          <a:pos x="27" y="125"/>
                        </a:cxn>
                        <a:cxn ang="0">
                          <a:pos x="14" y="120"/>
                        </a:cxn>
                        <a:cxn ang="0">
                          <a:pos x="17" y="114"/>
                        </a:cxn>
                        <a:cxn ang="0">
                          <a:pos x="5" y="105"/>
                        </a:cxn>
                        <a:cxn ang="0">
                          <a:pos x="0" y="103"/>
                        </a:cxn>
                        <a:cxn ang="0">
                          <a:pos x="2" y="98"/>
                        </a:cxn>
                        <a:cxn ang="0">
                          <a:pos x="4" y="90"/>
                        </a:cxn>
                        <a:cxn ang="0">
                          <a:pos x="9" y="92"/>
                        </a:cxn>
                        <a:cxn ang="0">
                          <a:pos x="16" y="88"/>
                        </a:cxn>
                        <a:cxn ang="0">
                          <a:pos x="33" y="86"/>
                        </a:cxn>
                        <a:cxn ang="0">
                          <a:pos x="38" y="87"/>
                        </a:cxn>
                        <a:cxn ang="0">
                          <a:pos x="45" y="84"/>
                        </a:cxn>
                        <a:cxn ang="0">
                          <a:pos x="53" y="87"/>
                        </a:cxn>
                        <a:cxn ang="0">
                          <a:pos x="54" y="81"/>
                        </a:cxn>
                        <a:cxn ang="0">
                          <a:pos x="58" y="82"/>
                        </a:cxn>
                        <a:cxn ang="0">
                          <a:pos x="66" y="78"/>
                        </a:cxn>
                        <a:cxn ang="0">
                          <a:pos x="61" y="70"/>
                        </a:cxn>
                        <a:cxn ang="0">
                          <a:pos x="52" y="67"/>
                        </a:cxn>
                        <a:cxn ang="0">
                          <a:pos x="45" y="63"/>
                        </a:cxn>
                        <a:cxn ang="0">
                          <a:pos x="39" y="62"/>
                        </a:cxn>
                        <a:cxn ang="0">
                          <a:pos x="30" y="53"/>
                        </a:cxn>
                        <a:cxn ang="0">
                          <a:pos x="31" y="46"/>
                        </a:cxn>
                        <a:cxn ang="0">
                          <a:pos x="34" y="39"/>
                        </a:cxn>
                        <a:cxn ang="0">
                          <a:pos x="35" y="33"/>
                        </a:cxn>
                        <a:cxn ang="0">
                          <a:pos x="42" y="31"/>
                        </a:cxn>
                        <a:cxn ang="0">
                          <a:pos x="38" y="22"/>
                        </a:cxn>
                        <a:cxn ang="0">
                          <a:pos x="43" y="10"/>
                        </a:cxn>
                        <a:cxn ang="0">
                          <a:pos x="36" y="1"/>
                        </a:cxn>
                        <a:cxn ang="0">
                          <a:pos x="31" y="0"/>
                        </a:cxn>
                      </a:cxnLst>
                      <a:rect l="0" t="0" r="r" b="b"/>
                      <a:pathLst>
                        <a:path w="67" h="144">
                          <a:moveTo>
                            <a:pt x="66" y="143"/>
                          </a:moveTo>
                          <a:lnTo>
                            <a:pt x="55" y="139"/>
                          </a:lnTo>
                          <a:lnTo>
                            <a:pt x="39" y="134"/>
                          </a:lnTo>
                          <a:lnTo>
                            <a:pt x="27" y="125"/>
                          </a:lnTo>
                          <a:lnTo>
                            <a:pt x="14" y="120"/>
                          </a:lnTo>
                          <a:lnTo>
                            <a:pt x="17" y="114"/>
                          </a:lnTo>
                          <a:lnTo>
                            <a:pt x="5" y="105"/>
                          </a:lnTo>
                          <a:lnTo>
                            <a:pt x="0" y="103"/>
                          </a:lnTo>
                          <a:lnTo>
                            <a:pt x="2" y="98"/>
                          </a:lnTo>
                          <a:lnTo>
                            <a:pt x="4" y="90"/>
                          </a:lnTo>
                          <a:lnTo>
                            <a:pt x="9" y="92"/>
                          </a:lnTo>
                          <a:lnTo>
                            <a:pt x="16" y="88"/>
                          </a:lnTo>
                          <a:lnTo>
                            <a:pt x="33" y="86"/>
                          </a:lnTo>
                          <a:lnTo>
                            <a:pt x="38" y="87"/>
                          </a:lnTo>
                          <a:lnTo>
                            <a:pt x="45" y="84"/>
                          </a:lnTo>
                          <a:lnTo>
                            <a:pt x="53" y="87"/>
                          </a:lnTo>
                          <a:lnTo>
                            <a:pt x="54" y="81"/>
                          </a:lnTo>
                          <a:lnTo>
                            <a:pt x="58" y="82"/>
                          </a:lnTo>
                          <a:lnTo>
                            <a:pt x="66" y="78"/>
                          </a:lnTo>
                          <a:lnTo>
                            <a:pt x="61" y="70"/>
                          </a:lnTo>
                          <a:lnTo>
                            <a:pt x="52" y="67"/>
                          </a:lnTo>
                          <a:lnTo>
                            <a:pt x="45" y="63"/>
                          </a:lnTo>
                          <a:lnTo>
                            <a:pt x="39" y="62"/>
                          </a:lnTo>
                          <a:lnTo>
                            <a:pt x="30" y="53"/>
                          </a:lnTo>
                          <a:lnTo>
                            <a:pt x="31" y="46"/>
                          </a:lnTo>
                          <a:lnTo>
                            <a:pt x="34" y="39"/>
                          </a:lnTo>
                          <a:lnTo>
                            <a:pt x="35" y="33"/>
                          </a:lnTo>
                          <a:lnTo>
                            <a:pt x="42" y="31"/>
                          </a:lnTo>
                          <a:lnTo>
                            <a:pt x="38" y="22"/>
                          </a:lnTo>
                          <a:lnTo>
                            <a:pt x="43" y="10"/>
                          </a:lnTo>
                          <a:lnTo>
                            <a:pt x="36" y="1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93896" name="Group 268"/>
                  <p:cNvGrpSpPr>
                    <a:grpSpLocks/>
                  </p:cNvGrpSpPr>
                  <p:nvPr/>
                </p:nvGrpSpPr>
                <p:grpSpPr bwMode="auto">
                  <a:xfrm>
                    <a:off x="3494" y="2220"/>
                    <a:ext cx="108" cy="87"/>
                    <a:chOff x="3494" y="2220"/>
                    <a:chExt cx="108" cy="87"/>
                  </a:xfrm>
                </p:grpSpPr>
                <p:grpSp>
                  <p:nvGrpSpPr>
                    <p:cNvPr id="793900" name="Group 2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5" y="2249"/>
                      <a:ext cx="57" cy="58"/>
                      <a:chOff x="3545" y="2249"/>
                      <a:chExt cx="57" cy="58"/>
                    </a:xfrm>
                  </p:grpSpPr>
                  <p:sp>
                    <p:nvSpPr>
                      <p:cNvPr id="793870" name="Freeform 27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5" y="2249"/>
                        <a:ext cx="57" cy="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0" y="57"/>
                          </a:cxn>
                          <a:cxn ang="0">
                            <a:pos x="52" y="51"/>
                          </a:cxn>
                          <a:cxn ang="0">
                            <a:pos x="56" y="38"/>
                          </a:cxn>
                          <a:cxn ang="0">
                            <a:pos x="53" y="24"/>
                          </a:cxn>
                          <a:cxn ang="0">
                            <a:pos x="48" y="17"/>
                          </a:cxn>
                          <a:cxn ang="0">
                            <a:pos x="45" y="7"/>
                          </a:cxn>
                          <a:cxn ang="0">
                            <a:pos x="39" y="6"/>
                          </a:cxn>
                          <a:cxn ang="0">
                            <a:pos x="32" y="4"/>
                          </a:cxn>
                          <a:cxn ang="0">
                            <a:pos x="27" y="4"/>
                          </a:cxn>
                          <a:cxn ang="0">
                            <a:pos x="15" y="0"/>
                          </a:cxn>
                          <a:cxn ang="0">
                            <a:pos x="13" y="6"/>
                          </a:cxn>
                          <a:cxn ang="0">
                            <a:pos x="7" y="2"/>
                          </a:cxn>
                          <a:cxn ang="0">
                            <a:pos x="3" y="10"/>
                          </a:cxn>
                          <a:cxn ang="0">
                            <a:pos x="0" y="23"/>
                          </a:cxn>
                          <a:cxn ang="0">
                            <a:pos x="7" y="25"/>
                          </a:cxn>
                          <a:cxn ang="0">
                            <a:pos x="10" y="30"/>
                          </a:cxn>
                          <a:cxn ang="0">
                            <a:pos x="22" y="33"/>
                          </a:cxn>
                          <a:cxn ang="0">
                            <a:pos x="30" y="37"/>
                          </a:cxn>
                          <a:cxn ang="0">
                            <a:pos x="30" y="57"/>
                          </a:cxn>
                        </a:cxnLst>
                        <a:rect l="0" t="0" r="r" b="b"/>
                        <a:pathLst>
                          <a:path w="57" h="58">
                            <a:moveTo>
                              <a:pt x="30" y="57"/>
                            </a:moveTo>
                            <a:lnTo>
                              <a:pt x="52" y="51"/>
                            </a:lnTo>
                            <a:lnTo>
                              <a:pt x="56" y="38"/>
                            </a:lnTo>
                            <a:lnTo>
                              <a:pt x="53" y="24"/>
                            </a:lnTo>
                            <a:lnTo>
                              <a:pt x="48" y="17"/>
                            </a:lnTo>
                            <a:lnTo>
                              <a:pt x="45" y="7"/>
                            </a:lnTo>
                            <a:lnTo>
                              <a:pt x="39" y="6"/>
                            </a:lnTo>
                            <a:lnTo>
                              <a:pt x="32" y="4"/>
                            </a:lnTo>
                            <a:lnTo>
                              <a:pt x="27" y="4"/>
                            </a:lnTo>
                            <a:lnTo>
                              <a:pt x="15" y="0"/>
                            </a:lnTo>
                            <a:lnTo>
                              <a:pt x="13" y="6"/>
                            </a:lnTo>
                            <a:lnTo>
                              <a:pt x="7" y="2"/>
                            </a:lnTo>
                            <a:lnTo>
                              <a:pt x="3" y="10"/>
                            </a:lnTo>
                            <a:lnTo>
                              <a:pt x="0" y="23"/>
                            </a:lnTo>
                            <a:lnTo>
                              <a:pt x="7" y="25"/>
                            </a:lnTo>
                            <a:lnTo>
                              <a:pt x="10" y="30"/>
                            </a:lnTo>
                            <a:lnTo>
                              <a:pt x="22" y="33"/>
                            </a:lnTo>
                            <a:lnTo>
                              <a:pt x="30" y="37"/>
                            </a:lnTo>
                            <a:lnTo>
                              <a:pt x="30" y="57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3871" name="Freeform 27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8" y="2275"/>
                        <a:ext cx="7" cy="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7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7" h="8">
                            <a:moveTo>
                              <a:pt x="0" y="7"/>
                            </a:moveTo>
                            <a:lnTo>
                              <a:pt x="6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793903" name="Group 2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94" y="2220"/>
                      <a:ext cx="61" cy="53"/>
                      <a:chOff x="3494" y="2220"/>
                      <a:chExt cx="61" cy="53"/>
                    </a:xfrm>
                  </p:grpSpPr>
                  <p:sp>
                    <p:nvSpPr>
                      <p:cNvPr id="793873" name="Freeform 2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4" y="2220"/>
                        <a:ext cx="61" cy="5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0"/>
                          </a:cxn>
                          <a:cxn ang="0">
                            <a:pos x="15" y="0"/>
                          </a:cxn>
                          <a:cxn ang="0">
                            <a:pos x="5" y="3"/>
                          </a:cxn>
                          <a:cxn ang="0">
                            <a:pos x="13" y="5"/>
                          </a:cxn>
                          <a:cxn ang="0">
                            <a:pos x="10" y="12"/>
                          </a:cxn>
                          <a:cxn ang="0">
                            <a:pos x="8" y="20"/>
                          </a:cxn>
                          <a:cxn ang="0">
                            <a:pos x="5" y="31"/>
                          </a:cxn>
                          <a:cxn ang="0">
                            <a:pos x="0" y="38"/>
                          </a:cxn>
                          <a:cxn ang="0">
                            <a:pos x="8" y="40"/>
                          </a:cxn>
                          <a:cxn ang="0">
                            <a:pos x="14" y="42"/>
                          </a:cxn>
                          <a:cxn ang="0">
                            <a:pos x="15" y="36"/>
                          </a:cxn>
                          <a:cxn ang="0">
                            <a:pos x="22" y="39"/>
                          </a:cxn>
                          <a:cxn ang="0">
                            <a:pos x="20" y="44"/>
                          </a:cxn>
                          <a:cxn ang="0">
                            <a:pos x="24" y="46"/>
                          </a:cxn>
                          <a:cxn ang="0">
                            <a:pos x="31" y="48"/>
                          </a:cxn>
                          <a:cxn ang="0">
                            <a:pos x="38" y="50"/>
                          </a:cxn>
                          <a:cxn ang="0">
                            <a:pos x="45" y="52"/>
                          </a:cxn>
                          <a:cxn ang="0">
                            <a:pos x="46" y="45"/>
                          </a:cxn>
                          <a:cxn ang="0">
                            <a:pos x="50" y="38"/>
                          </a:cxn>
                          <a:cxn ang="0">
                            <a:pos x="60" y="29"/>
                          </a:cxn>
                          <a:cxn ang="0">
                            <a:pos x="55" y="21"/>
                          </a:cxn>
                          <a:cxn ang="0">
                            <a:pos x="50" y="10"/>
                          </a:cxn>
                          <a:cxn ang="0">
                            <a:pos x="45" y="9"/>
                          </a:cxn>
                          <a:cxn ang="0">
                            <a:pos x="42" y="16"/>
                          </a:cxn>
                          <a:cxn ang="0">
                            <a:pos x="37" y="7"/>
                          </a:cxn>
                          <a:cxn ang="0">
                            <a:pos x="31" y="5"/>
                          </a:cxn>
                          <a:cxn ang="0">
                            <a:pos x="28" y="13"/>
                          </a:cxn>
                          <a:cxn ang="0">
                            <a:pos x="31" y="5"/>
                          </a:cxn>
                          <a:cxn ang="0">
                            <a:pos x="25" y="4"/>
                          </a:cxn>
                          <a:cxn ang="0">
                            <a:pos x="19" y="1"/>
                          </a:cxn>
                          <a:cxn ang="0">
                            <a:pos x="15" y="0"/>
                          </a:cxn>
                        </a:cxnLst>
                        <a:rect l="0" t="0" r="r" b="b"/>
                        <a:pathLst>
                          <a:path w="61" h="53">
                            <a:moveTo>
                              <a:pt x="15" y="0"/>
                            </a:moveTo>
                            <a:lnTo>
                              <a:pt x="15" y="0"/>
                            </a:lnTo>
                            <a:lnTo>
                              <a:pt x="5" y="3"/>
                            </a:lnTo>
                            <a:lnTo>
                              <a:pt x="13" y="5"/>
                            </a:lnTo>
                            <a:lnTo>
                              <a:pt x="10" y="12"/>
                            </a:lnTo>
                            <a:lnTo>
                              <a:pt x="8" y="20"/>
                            </a:lnTo>
                            <a:lnTo>
                              <a:pt x="5" y="31"/>
                            </a:lnTo>
                            <a:lnTo>
                              <a:pt x="0" y="38"/>
                            </a:lnTo>
                            <a:lnTo>
                              <a:pt x="8" y="40"/>
                            </a:lnTo>
                            <a:lnTo>
                              <a:pt x="14" y="42"/>
                            </a:lnTo>
                            <a:lnTo>
                              <a:pt x="15" y="36"/>
                            </a:lnTo>
                            <a:lnTo>
                              <a:pt x="22" y="39"/>
                            </a:lnTo>
                            <a:lnTo>
                              <a:pt x="20" y="44"/>
                            </a:lnTo>
                            <a:lnTo>
                              <a:pt x="24" y="46"/>
                            </a:lnTo>
                            <a:lnTo>
                              <a:pt x="31" y="48"/>
                            </a:lnTo>
                            <a:lnTo>
                              <a:pt x="38" y="50"/>
                            </a:lnTo>
                            <a:lnTo>
                              <a:pt x="45" y="52"/>
                            </a:lnTo>
                            <a:lnTo>
                              <a:pt x="46" y="45"/>
                            </a:lnTo>
                            <a:lnTo>
                              <a:pt x="50" y="38"/>
                            </a:lnTo>
                            <a:lnTo>
                              <a:pt x="60" y="29"/>
                            </a:lnTo>
                            <a:lnTo>
                              <a:pt x="55" y="21"/>
                            </a:lnTo>
                            <a:lnTo>
                              <a:pt x="50" y="10"/>
                            </a:lnTo>
                            <a:lnTo>
                              <a:pt x="45" y="9"/>
                            </a:lnTo>
                            <a:lnTo>
                              <a:pt x="42" y="16"/>
                            </a:lnTo>
                            <a:lnTo>
                              <a:pt x="37" y="7"/>
                            </a:lnTo>
                            <a:lnTo>
                              <a:pt x="31" y="5"/>
                            </a:lnTo>
                            <a:lnTo>
                              <a:pt x="28" y="13"/>
                            </a:lnTo>
                            <a:lnTo>
                              <a:pt x="31" y="5"/>
                            </a:lnTo>
                            <a:lnTo>
                              <a:pt x="25" y="4"/>
                            </a:lnTo>
                            <a:lnTo>
                              <a:pt x="19" y="1"/>
                            </a:lnTo>
                            <a:lnTo>
                              <a:pt x="15" y="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3874" name="Freeform 27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7" y="2234"/>
                        <a:ext cx="2" cy="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26"/>
                          </a:cxn>
                        </a:cxnLst>
                        <a:rect l="0" t="0" r="r" b="b"/>
                        <a:pathLst>
                          <a:path w="2" h="27">
                            <a:moveTo>
                              <a:pt x="1" y="0"/>
                            </a:moveTo>
                            <a:lnTo>
                              <a:pt x="0" y="26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3875" name="Freeform 27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8" y="2234"/>
                        <a:ext cx="6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3"/>
                          </a:cxn>
                        </a:cxnLst>
                        <a:rect l="0" t="0" r="r" b="b"/>
                        <a:pathLst>
                          <a:path w="6" h="24">
                            <a:moveTo>
                              <a:pt x="5" y="0"/>
                            </a:moveTo>
                            <a:lnTo>
                              <a:pt x="0" y="23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3876" name="Freeform 27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4" y="2220"/>
                        <a:ext cx="10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0"/>
                          </a:cxn>
                          <a:cxn ang="0">
                            <a:pos x="0" y="25"/>
                          </a:cxn>
                        </a:cxnLst>
                        <a:rect l="0" t="0" r="r" b="b"/>
                        <a:pathLst>
                          <a:path w="10" h="26">
                            <a:moveTo>
                              <a:pt x="9" y="0"/>
                            </a:moveTo>
                            <a:lnTo>
                              <a:pt x="0" y="2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793906" name="Group 277"/>
            <p:cNvGrpSpPr>
              <a:grpSpLocks/>
            </p:cNvGrpSpPr>
            <p:nvPr/>
          </p:nvGrpSpPr>
          <p:grpSpPr bwMode="auto">
            <a:xfrm>
              <a:off x="1819" y="3220"/>
              <a:ext cx="692" cy="413"/>
              <a:chOff x="1391" y="2566"/>
              <a:chExt cx="756" cy="508"/>
            </a:xfrm>
          </p:grpSpPr>
          <p:grpSp>
            <p:nvGrpSpPr>
              <p:cNvPr id="793907" name="Group 278"/>
              <p:cNvGrpSpPr>
                <a:grpSpLocks/>
              </p:cNvGrpSpPr>
              <p:nvPr/>
            </p:nvGrpSpPr>
            <p:grpSpPr bwMode="auto">
              <a:xfrm>
                <a:off x="1586" y="2566"/>
                <a:ext cx="561" cy="441"/>
                <a:chOff x="1586" y="2566"/>
                <a:chExt cx="561" cy="441"/>
              </a:xfrm>
            </p:grpSpPr>
            <p:sp>
              <p:nvSpPr>
                <p:cNvPr id="793879" name="Freeform 279"/>
                <p:cNvSpPr>
                  <a:spLocks/>
                </p:cNvSpPr>
                <p:nvPr/>
              </p:nvSpPr>
              <p:spPr bwMode="auto">
                <a:xfrm>
                  <a:off x="1586" y="2771"/>
                  <a:ext cx="51" cy="45"/>
                </a:xfrm>
                <a:custGeom>
                  <a:avLst/>
                  <a:gdLst/>
                  <a:ahLst/>
                  <a:cxnLst>
                    <a:cxn ang="0">
                      <a:pos x="41" y="1"/>
                    </a:cxn>
                    <a:cxn ang="0">
                      <a:pos x="35" y="0"/>
                    </a:cxn>
                    <a:cxn ang="0">
                      <a:pos x="27" y="1"/>
                    </a:cxn>
                    <a:cxn ang="0">
                      <a:pos x="19" y="4"/>
                    </a:cxn>
                    <a:cxn ang="0">
                      <a:pos x="11" y="7"/>
                    </a:cxn>
                    <a:cxn ang="0">
                      <a:pos x="10" y="7"/>
                    </a:cxn>
                    <a:cxn ang="0">
                      <a:pos x="7" y="10"/>
                    </a:cxn>
                    <a:cxn ang="0">
                      <a:pos x="3" y="13"/>
                    </a:cxn>
                    <a:cxn ang="0">
                      <a:pos x="2" y="17"/>
                    </a:cxn>
                    <a:cxn ang="0">
                      <a:pos x="0" y="19"/>
                    </a:cxn>
                    <a:cxn ang="0">
                      <a:pos x="2" y="22"/>
                    </a:cxn>
                    <a:cxn ang="0">
                      <a:pos x="1" y="26"/>
                    </a:cxn>
                    <a:cxn ang="0">
                      <a:pos x="2" y="32"/>
                    </a:cxn>
                    <a:cxn ang="0">
                      <a:pos x="2" y="35"/>
                    </a:cxn>
                    <a:cxn ang="0">
                      <a:pos x="3" y="40"/>
                    </a:cxn>
                    <a:cxn ang="0">
                      <a:pos x="5" y="43"/>
                    </a:cxn>
                    <a:cxn ang="0">
                      <a:pos x="33" y="44"/>
                    </a:cxn>
                    <a:cxn ang="0">
                      <a:pos x="38" y="42"/>
                    </a:cxn>
                    <a:cxn ang="0">
                      <a:pos x="39" y="40"/>
                    </a:cxn>
                    <a:cxn ang="0">
                      <a:pos x="41" y="36"/>
                    </a:cxn>
                    <a:cxn ang="0">
                      <a:pos x="44" y="31"/>
                    </a:cxn>
                    <a:cxn ang="0">
                      <a:pos x="47" y="28"/>
                    </a:cxn>
                    <a:cxn ang="0">
                      <a:pos x="48" y="26"/>
                    </a:cxn>
                    <a:cxn ang="0">
                      <a:pos x="48" y="23"/>
                    </a:cxn>
                    <a:cxn ang="0">
                      <a:pos x="47" y="18"/>
                    </a:cxn>
                    <a:cxn ang="0">
                      <a:pos x="50" y="7"/>
                    </a:cxn>
                    <a:cxn ang="0">
                      <a:pos x="41" y="1"/>
                    </a:cxn>
                  </a:cxnLst>
                  <a:rect l="0" t="0" r="r" b="b"/>
                  <a:pathLst>
                    <a:path w="51" h="45">
                      <a:moveTo>
                        <a:pt x="41" y="1"/>
                      </a:moveTo>
                      <a:lnTo>
                        <a:pt x="35" y="0"/>
                      </a:lnTo>
                      <a:lnTo>
                        <a:pt x="27" y="1"/>
                      </a:lnTo>
                      <a:lnTo>
                        <a:pt x="19" y="4"/>
                      </a:lnTo>
                      <a:lnTo>
                        <a:pt x="11" y="7"/>
                      </a:lnTo>
                      <a:lnTo>
                        <a:pt x="10" y="7"/>
                      </a:lnTo>
                      <a:lnTo>
                        <a:pt x="7" y="10"/>
                      </a:lnTo>
                      <a:lnTo>
                        <a:pt x="3" y="13"/>
                      </a:lnTo>
                      <a:lnTo>
                        <a:pt x="2" y="17"/>
                      </a:ln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1" y="26"/>
                      </a:lnTo>
                      <a:lnTo>
                        <a:pt x="2" y="32"/>
                      </a:lnTo>
                      <a:lnTo>
                        <a:pt x="2" y="35"/>
                      </a:lnTo>
                      <a:lnTo>
                        <a:pt x="3" y="40"/>
                      </a:lnTo>
                      <a:lnTo>
                        <a:pt x="5" y="43"/>
                      </a:lnTo>
                      <a:lnTo>
                        <a:pt x="33" y="44"/>
                      </a:lnTo>
                      <a:lnTo>
                        <a:pt x="38" y="42"/>
                      </a:lnTo>
                      <a:lnTo>
                        <a:pt x="39" y="40"/>
                      </a:lnTo>
                      <a:lnTo>
                        <a:pt x="41" y="36"/>
                      </a:lnTo>
                      <a:lnTo>
                        <a:pt x="44" y="31"/>
                      </a:lnTo>
                      <a:lnTo>
                        <a:pt x="47" y="28"/>
                      </a:lnTo>
                      <a:lnTo>
                        <a:pt x="48" y="26"/>
                      </a:lnTo>
                      <a:lnTo>
                        <a:pt x="48" y="23"/>
                      </a:lnTo>
                      <a:lnTo>
                        <a:pt x="47" y="18"/>
                      </a:lnTo>
                      <a:lnTo>
                        <a:pt x="50" y="7"/>
                      </a:lnTo>
                      <a:lnTo>
                        <a:pt x="41" y="1"/>
                      </a:lnTo>
                    </a:path>
                  </a:pathLst>
                </a:custGeom>
                <a:solidFill>
                  <a:srgbClr val="FF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93908" name="Group 280"/>
                <p:cNvGrpSpPr>
                  <a:grpSpLocks/>
                </p:cNvGrpSpPr>
                <p:nvPr/>
              </p:nvGrpSpPr>
              <p:grpSpPr bwMode="auto">
                <a:xfrm>
                  <a:off x="1675" y="2566"/>
                  <a:ext cx="96" cy="112"/>
                  <a:chOff x="1675" y="2566"/>
                  <a:chExt cx="96" cy="112"/>
                </a:xfrm>
              </p:grpSpPr>
              <p:grpSp>
                <p:nvGrpSpPr>
                  <p:cNvPr id="793911" name="Group 281"/>
                  <p:cNvGrpSpPr>
                    <a:grpSpLocks/>
                  </p:cNvGrpSpPr>
                  <p:nvPr/>
                </p:nvGrpSpPr>
                <p:grpSpPr bwMode="auto">
                  <a:xfrm>
                    <a:off x="1675" y="2576"/>
                    <a:ext cx="96" cy="102"/>
                    <a:chOff x="1675" y="2576"/>
                    <a:chExt cx="96" cy="102"/>
                  </a:xfrm>
                </p:grpSpPr>
                <p:sp>
                  <p:nvSpPr>
                    <p:cNvPr id="793882" name="Freeform 282"/>
                    <p:cNvSpPr>
                      <a:spLocks/>
                    </p:cNvSpPr>
                    <p:nvPr/>
                  </p:nvSpPr>
                  <p:spPr bwMode="auto">
                    <a:xfrm>
                      <a:off x="1698" y="2633"/>
                      <a:ext cx="22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5"/>
                        </a:cxn>
                        <a:cxn ang="0">
                          <a:pos x="9" y="26"/>
                        </a:cxn>
                        <a:cxn ang="0">
                          <a:pos x="21" y="0"/>
                        </a:cxn>
                        <a:cxn ang="0">
                          <a:pos x="14" y="4"/>
                        </a:cxn>
                        <a:cxn ang="0">
                          <a:pos x="0" y="15"/>
                        </a:cxn>
                      </a:cxnLst>
                      <a:rect l="0" t="0" r="r" b="b"/>
                      <a:pathLst>
                        <a:path w="22" h="27">
                          <a:moveTo>
                            <a:pt x="0" y="15"/>
                          </a:moveTo>
                          <a:lnTo>
                            <a:pt x="9" y="26"/>
                          </a:lnTo>
                          <a:lnTo>
                            <a:pt x="21" y="0"/>
                          </a:lnTo>
                          <a:lnTo>
                            <a:pt x="14" y="4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3883" name="Freeform 283"/>
                    <p:cNvSpPr>
                      <a:spLocks/>
                    </p:cNvSpPr>
                    <p:nvPr/>
                  </p:nvSpPr>
                  <p:spPr bwMode="auto">
                    <a:xfrm>
                      <a:off x="1675" y="2576"/>
                      <a:ext cx="96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11"/>
                        </a:cxn>
                        <a:cxn ang="0">
                          <a:pos x="10" y="19"/>
                        </a:cxn>
                        <a:cxn ang="0">
                          <a:pos x="10" y="24"/>
                        </a:cxn>
                        <a:cxn ang="0">
                          <a:pos x="10" y="28"/>
                        </a:cxn>
                        <a:cxn ang="0">
                          <a:pos x="10" y="34"/>
                        </a:cxn>
                        <a:cxn ang="0">
                          <a:pos x="10" y="38"/>
                        </a:cxn>
                        <a:cxn ang="0">
                          <a:pos x="12" y="42"/>
                        </a:cxn>
                        <a:cxn ang="0">
                          <a:pos x="10" y="44"/>
                        </a:cxn>
                        <a:cxn ang="0">
                          <a:pos x="8" y="47"/>
                        </a:cxn>
                        <a:cxn ang="0">
                          <a:pos x="7" y="52"/>
                        </a:cxn>
                        <a:cxn ang="0">
                          <a:pos x="6" y="56"/>
                        </a:cxn>
                        <a:cxn ang="0">
                          <a:pos x="3" y="62"/>
                        </a:cxn>
                        <a:cxn ang="0">
                          <a:pos x="2" y="67"/>
                        </a:cxn>
                        <a:cxn ang="0">
                          <a:pos x="0" y="71"/>
                        </a:cxn>
                        <a:cxn ang="0">
                          <a:pos x="1" y="72"/>
                        </a:cxn>
                        <a:cxn ang="0">
                          <a:pos x="2" y="73"/>
                        </a:cxn>
                        <a:cxn ang="0">
                          <a:pos x="7" y="73"/>
                        </a:cxn>
                        <a:cxn ang="0">
                          <a:pos x="10" y="73"/>
                        </a:cxn>
                        <a:cxn ang="0">
                          <a:pos x="12" y="72"/>
                        </a:cxn>
                        <a:cxn ang="0">
                          <a:pos x="16" y="72"/>
                        </a:cxn>
                        <a:cxn ang="0">
                          <a:pos x="19" y="72"/>
                        </a:cxn>
                        <a:cxn ang="0">
                          <a:pos x="22" y="77"/>
                        </a:cxn>
                        <a:cxn ang="0">
                          <a:pos x="34" y="66"/>
                        </a:cxn>
                        <a:cxn ang="0">
                          <a:pos x="29" y="85"/>
                        </a:cxn>
                        <a:cxn ang="0">
                          <a:pos x="27" y="90"/>
                        </a:cxn>
                        <a:cxn ang="0">
                          <a:pos x="27" y="92"/>
                        </a:cxn>
                        <a:cxn ang="0">
                          <a:pos x="27" y="97"/>
                        </a:cxn>
                        <a:cxn ang="0">
                          <a:pos x="29" y="100"/>
                        </a:cxn>
                        <a:cxn ang="0">
                          <a:pos x="32" y="101"/>
                        </a:cxn>
                        <a:cxn ang="0">
                          <a:pos x="37" y="100"/>
                        </a:cxn>
                        <a:cxn ang="0">
                          <a:pos x="43" y="100"/>
                        </a:cxn>
                        <a:cxn ang="0">
                          <a:pos x="47" y="97"/>
                        </a:cxn>
                        <a:cxn ang="0">
                          <a:pos x="54" y="95"/>
                        </a:cxn>
                        <a:cxn ang="0">
                          <a:pos x="60" y="91"/>
                        </a:cxn>
                        <a:cxn ang="0">
                          <a:pos x="65" y="90"/>
                        </a:cxn>
                        <a:cxn ang="0">
                          <a:pos x="81" y="87"/>
                        </a:cxn>
                        <a:cxn ang="0">
                          <a:pos x="95" y="69"/>
                        </a:cxn>
                        <a:cxn ang="0">
                          <a:pos x="91" y="50"/>
                        </a:cxn>
                        <a:cxn ang="0">
                          <a:pos x="86" y="34"/>
                        </a:cxn>
                        <a:cxn ang="0">
                          <a:pos x="77" y="24"/>
                        </a:cxn>
                        <a:cxn ang="0">
                          <a:pos x="66" y="15"/>
                        </a:cxn>
                        <a:cxn ang="0">
                          <a:pos x="53" y="6"/>
                        </a:cxn>
                        <a:cxn ang="0">
                          <a:pos x="43" y="2"/>
                        </a:cxn>
                        <a:cxn ang="0">
                          <a:pos x="36" y="0"/>
                        </a:cxn>
                        <a:cxn ang="0">
                          <a:pos x="27" y="1"/>
                        </a:cxn>
                        <a:cxn ang="0">
                          <a:pos x="20" y="1"/>
                        </a:cxn>
                        <a:cxn ang="0">
                          <a:pos x="15" y="7"/>
                        </a:cxn>
                        <a:cxn ang="0">
                          <a:pos x="10" y="11"/>
                        </a:cxn>
                      </a:cxnLst>
                      <a:rect l="0" t="0" r="r" b="b"/>
                      <a:pathLst>
                        <a:path w="96" h="102">
                          <a:moveTo>
                            <a:pt x="10" y="11"/>
                          </a:moveTo>
                          <a:lnTo>
                            <a:pt x="10" y="19"/>
                          </a:lnTo>
                          <a:lnTo>
                            <a:pt x="10" y="24"/>
                          </a:lnTo>
                          <a:lnTo>
                            <a:pt x="10" y="28"/>
                          </a:lnTo>
                          <a:lnTo>
                            <a:pt x="10" y="34"/>
                          </a:lnTo>
                          <a:lnTo>
                            <a:pt x="10" y="38"/>
                          </a:lnTo>
                          <a:lnTo>
                            <a:pt x="12" y="42"/>
                          </a:lnTo>
                          <a:lnTo>
                            <a:pt x="10" y="44"/>
                          </a:lnTo>
                          <a:lnTo>
                            <a:pt x="8" y="47"/>
                          </a:lnTo>
                          <a:lnTo>
                            <a:pt x="7" y="52"/>
                          </a:lnTo>
                          <a:lnTo>
                            <a:pt x="6" y="56"/>
                          </a:lnTo>
                          <a:lnTo>
                            <a:pt x="3" y="62"/>
                          </a:lnTo>
                          <a:lnTo>
                            <a:pt x="2" y="67"/>
                          </a:lnTo>
                          <a:lnTo>
                            <a:pt x="0" y="71"/>
                          </a:lnTo>
                          <a:lnTo>
                            <a:pt x="1" y="72"/>
                          </a:lnTo>
                          <a:lnTo>
                            <a:pt x="2" y="73"/>
                          </a:lnTo>
                          <a:lnTo>
                            <a:pt x="7" y="73"/>
                          </a:lnTo>
                          <a:lnTo>
                            <a:pt x="10" y="73"/>
                          </a:lnTo>
                          <a:lnTo>
                            <a:pt x="12" y="72"/>
                          </a:lnTo>
                          <a:lnTo>
                            <a:pt x="16" y="72"/>
                          </a:lnTo>
                          <a:lnTo>
                            <a:pt x="19" y="72"/>
                          </a:lnTo>
                          <a:lnTo>
                            <a:pt x="22" y="77"/>
                          </a:lnTo>
                          <a:lnTo>
                            <a:pt x="34" y="66"/>
                          </a:lnTo>
                          <a:lnTo>
                            <a:pt x="29" y="85"/>
                          </a:lnTo>
                          <a:lnTo>
                            <a:pt x="27" y="90"/>
                          </a:lnTo>
                          <a:lnTo>
                            <a:pt x="27" y="92"/>
                          </a:lnTo>
                          <a:lnTo>
                            <a:pt x="27" y="97"/>
                          </a:lnTo>
                          <a:lnTo>
                            <a:pt x="29" y="100"/>
                          </a:lnTo>
                          <a:lnTo>
                            <a:pt x="32" y="101"/>
                          </a:lnTo>
                          <a:lnTo>
                            <a:pt x="37" y="100"/>
                          </a:lnTo>
                          <a:lnTo>
                            <a:pt x="43" y="100"/>
                          </a:lnTo>
                          <a:lnTo>
                            <a:pt x="47" y="97"/>
                          </a:lnTo>
                          <a:lnTo>
                            <a:pt x="54" y="95"/>
                          </a:lnTo>
                          <a:lnTo>
                            <a:pt x="60" y="91"/>
                          </a:lnTo>
                          <a:lnTo>
                            <a:pt x="65" y="90"/>
                          </a:lnTo>
                          <a:lnTo>
                            <a:pt x="81" y="87"/>
                          </a:lnTo>
                          <a:lnTo>
                            <a:pt x="95" y="69"/>
                          </a:lnTo>
                          <a:lnTo>
                            <a:pt x="91" y="50"/>
                          </a:lnTo>
                          <a:lnTo>
                            <a:pt x="86" y="34"/>
                          </a:lnTo>
                          <a:lnTo>
                            <a:pt x="77" y="24"/>
                          </a:lnTo>
                          <a:lnTo>
                            <a:pt x="66" y="15"/>
                          </a:lnTo>
                          <a:lnTo>
                            <a:pt x="53" y="6"/>
                          </a:lnTo>
                          <a:lnTo>
                            <a:pt x="43" y="2"/>
                          </a:lnTo>
                          <a:lnTo>
                            <a:pt x="36" y="0"/>
                          </a:lnTo>
                          <a:lnTo>
                            <a:pt x="27" y="1"/>
                          </a:lnTo>
                          <a:lnTo>
                            <a:pt x="20" y="1"/>
                          </a:lnTo>
                          <a:lnTo>
                            <a:pt x="15" y="7"/>
                          </a:lnTo>
                          <a:lnTo>
                            <a:pt x="10" y="11"/>
                          </a:lnTo>
                        </a:path>
                      </a:pathLst>
                    </a:custGeom>
                    <a:solidFill>
                      <a:srgbClr val="FFA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93884" name="Freeform 284"/>
                  <p:cNvSpPr>
                    <a:spLocks/>
                  </p:cNvSpPr>
                  <p:nvPr/>
                </p:nvSpPr>
                <p:spPr bwMode="auto">
                  <a:xfrm>
                    <a:off x="1675" y="2566"/>
                    <a:ext cx="96" cy="63"/>
                  </a:xfrm>
                  <a:custGeom>
                    <a:avLst/>
                    <a:gdLst/>
                    <a:ahLst/>
                    <a:cxnLst>
                      <a:cxn ang="0">
                        <a:pos x="91" y="61"/>
                      </a:cxn>
                      <a:cxn ang="0">
                        <a:pos x="93" y="57"/>
                      </a:cxn>
                      <a:cxn ang="0">
                        <a:pos x="95" y="48"/>
                      </a:cxn>
                      <a:cxn ang="0">
                        <a:pos x="94" y="42"/>
                      </a:cxn>
                      <a:cxn ang="0">
                        <a:pos x="92" y="31"/>
                      </a:cxn>
                      <a:cxn ang="0">
                        <a:pos x="88" y="24"/>
                      </a:cxn>
                      <a:cxn ang="0">
                        <a:pos x="83" y="17"/>
                      </a:cxn>
                      <a:cxn ang="0">
                        <a:pos x="80" y="12"/>
                      </a:cxn>
                      <a:cxn ang="0">
                        <a:pos x="74" y="8"/>
                      </a:cxn>
                      <a:cxn ang="0">
                        <a:pos x="67" y="6"/>
                      </a:cxn>
                      <a:cxn ang="0">
                        <a:pos x="58" y="1"/>
                      </a:cxn>
                      <a:cxn ang="0">
                        <a:pos x="47" y="0"/>
                      </a:cxn>
                      <a:cxn ang="0">
                        <a:pos x="38" y="0"/>
                      </a:cxn>
                      <a:cxn ang="0">
                        <a:pos x="28" y="2"/>
                      </a:cxn>
                      <a:cxn ang="0">
                        <a:pos x="19" y="7"/>
                      </a:cxn>
                      <a:cxn ang="0">
                        <a:pos x="7" y="16"/>
                      </a:cxn>
                      <a:cxn ang="0">
                        <a:pos x="4" y="22"/>
                      </a:cxn>
                      <a:cxn ang="0">
                        <a:pos x="3" y="25"/>
                      </a:cxn>
                      <a:cxn ang="0">
                        <a:pos x="0" y="31"/>
                      </a:cxn>
                      <a:cxn ang="0">
                        <a:pos x="5" y="28"/>
                      </a:cxn>
                      <a:cxn ang="0">
                        <a:pos x="7" y="35"/>
                      </a:cxn>
                      <a:cxn ang="0">
                        <a:pos x="10" y="28"/>
                      </a:cxn>
                      <a:cxn ang="0">
                        <a:pos x="15" y="31"/>
                      </a:cxn>
                      <a:cxn ang="0">
                        <a:pos x="15" y="25"/>
                      </a:cxn>
                      <a:cxn ang="0">
                        <a:pos x="16" y="22"/>
                      </a:cxn>
                      <a:cxn ang="0">
                        <a:pos x="21" y="18"/>
                      </a:cxn>
                      <a:cxn ang="0">
                        <a:pos x="27" y="17"/>
                      </a:cxn>
                      <a:cxn ang="0">
                        <a:pos x="32" y="19"/>
                      </a:cxn>
                      <a:cxn ang="0">
                        <a:pos x="40" y="19"/>
                      </a:cxn>
                      <a:cxn ang="0">
                        <a:pos x="41" y="23"/>
                      </a:cxn>
                      <a:cxn ang="0">
                        <a:pos x="40" y="26"/>
                      </a:cxn>
                      <a:cxn ang="0">
                        <a:pos x="43" y="31"/>
                      </a:cxn>
                      <a:cxn ang="0">
                        <a:pos x="45" y="34"/>
                      </a:cxn>
                      <a:cxn ang="0">
                        <a:pos x="49" y="38"/>
                      </a:cxn>
                      <a:cxn ang="0">
                        <a:pos x="50" y="46"/>
                      </a:cxn>
                      <a:cxn ang="0">
                        <a:pos x="55" y="43"/>
                      </a:cxn>
                      <a:cxn ang="0">
                        <a:pos x="55" y="40"/>
                      </a:cxn>
                      <a:cxn ang="0">
                        <a:pos x="58" y="38"/>
                      </a:cxn>
                      <a:cxn ang="0">
                        <a:pos x="61" y="38"/>
                      </a:cxn>
                      <a:cxn ang="0">
                        <a:pos x="66" y="37"/>
                      </a:cxn>
                      <a:cxn ang="0">
                        <a:pos x="70" y="40"/>
                      </a:cxn>
                      <a:cxn ang="0">
                        <a:pos x="74" y="46"/>
                      </a:cxn>
                      <a:cxn ang="0">
                        <a:pos x="75" y="49"/>
                      </a:cxn>
                      <a:cxn ang="0">
                        <a:pos x="74" y="55"/>
                      </a:cxn>
                      <a:cxn ang="0">
                        <a:pos x="74" y="62"/>
                      </a:cxn>
                      <a:cxn ang="0">
                        <a:pos x="80" y="62"/>
                      </a:cxn>
                      <a:cxn ang="0">
                        <a:pos x="87" y="61"/>
                      </a:cxn>
                      <a:cxn ang="0">
                        <a:pos x="91" y="61"/>
                      </a:cxn>
                    </a:cxnLst>
                    <a:rect l="0" t="0" r="r" b="b"/>
                    <a:pathLst>
                      <a:path w="96" h="63">
                        <a:moveTo>
                          <a:pt x="91" y="61"/>
                        </a:moveTo>
                        <a:lnTo>
                          <a:pt x="93" y="57"/>
                        </a:lnTo>
                        <a:lnTo>
                          <a:pt x="95" y="48"/>
                        </a:lnTo>
                        <a:lnTo>
                          <a:pt x="94" y="42"/>
                        </a:lnTo>
                        <a:lnTo>
                          <a:pt x="92" y="31"/>
                        </a:lnTo>
                        <a:lnTo>
                          <a:pt x="88" y="24"/>
                        </a:lnTo>
                        <a:lnTo>
                          <a:pt x="83" y="17"/>
                        </a:lnTo>
                        <a:lnTo>
                          <a:pt x="80" y="12"/>
                        </a:lnTo>
                        <a:lnTo>
                          <a:pt x="74" y="8"/>
                        </a:lnTo>
                        <a:lnTo>
                          <a:pt x="67" y="6"/>
                        </a:lnTo>
                        <a:lnTo>
                          <a:pt x="58" y="1"/>
                        </a:lnTo>
                        <a:lnTo>
                          <a:pt x="47" y="0"/>
                        </a:lnTo>
                        <a:lnTo>
                          <a:pt x="38" y="0"/>
                        </a:lnTo>
                        <a:lnTo>
                          <a:pt x="28" y="2"/>
                        </a:lnTo>
                        <a:lnTo>
                          <a:pt x="19" y="7"/>
                        </a:lnTo>
                        <a:lnTo>
                          <a:pt x="7" y="16"/>
                        </a:lnTo>
                        <a:lnTo>
                          <a:pt x="4" y="22"/>
                        </a:lnTo>
                        <a:lnTo>
                          <a:pt x="3" y="25"/>
                        </a:lnTo>
                        <a:lnTo>
                          <a:pt x="0" y="31"/>
                        </a:lnTo>
                        <a:lnTo>
                          <a:pt x="5" y="28"/>
                        </a:lnTo>
                        <a:lnTo>
                          <a:pt x="7" y="35"/>
                        </a:lnTo>
                        <a:lnTo>
                          <a:pt x="10" y="28"/>
                        </a:lnTo>
                        <a:lnTo>
                          <a:pt x="15" y="31"/>
                        </a:lnTo>
                        <a:lnTo>
                          <a:pt x="15" y="25"/>
                        </a:lnTo>
                        <a:lnTo>
                          <a:pt x="16" y="22"/>
                        </a:lnTo>
                        <a:lnTo>
                          <a:pt x="21" y="18"/>
                        </a:lnTo>
                        <a:lnTo>
                          <a:pt x="27" y="17"/>
                        </a:lnTo>
                        <a:lnTo>
                          <a:pt x="32" y="19"/>
                        </a:lnTo>
                        <a:lnTo>
                          <a:pt x="40" y="19"/>
                        </a:lnTo>
                        <a:lnTo>
                          <a:pt x="41" y="23"/>
                        </a:lnTo>
                        <a:lnTo>
                          <a:pt x="40" y="26"/>
                        </a:lnTo>
                        <a:lnTo>
                          <a:pt x="43" y="31"/>
                        </a:lnTo>
                        <a:lnTo>
                          <a:pt x="45" y="34"/>
                        </a:lnTo>
                        <a:lnTo>
                          <a:pt x="49" y="38"/>
                        </a:lnTo>
                        <a:lnTo>
                          <a:pt x="50" y="46"/>
                        </a:lnTo>
                        <a:lnTo>
                          <a:pt x="55" y="43"/>
                        </a:lnTo>
                        <a:lnTo>
                          <a:pt x="55" y="40"/>
                        </a:lnTo>
                        <a:lnTo>
                          <a:pt x="58" y="38"/>
                        </a:lnTo>
                        <a:lnTo>
                          <a:pt x="61" y="38"/>
                        </a:lnTo>
                        <a:lnTo>
                          <a:pt x="66" y="37"/>
                        </a:lnTo>
                        <a:lnTo>
                          <a:pt x="70" y="40"/>
                        </a:lnTo>
                        <a:lnTo>
                          <a:pt x="74" y="46"/>
                        </a:lnTo>
                        <a:lnTo>
                          <a:pt x="75" y="49"/>
                        </a:lnTo>
                        <a:lnTo>
                          <a:pt x="74" y="55"/>
                        </a:lnTo>
                        <a:lnTo>
                          <a:pt x="74" y="62"/>
                        </a:lnTo>
                        <a:lnTo>
                          <a:pt x="80" y="62"/>
                        </a:lnTo>
                        <a:lnTo>
                          <a:pt x="87" y="61"/>
                        </a:lnTo>
                        <a:lnTo>
                          <a:pt x="91" y="61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93913" name="Group 285"/>
                <p:cNvGrpSpPr>
                  <a:grpSpLocks/>
                </p:cNvGrpSpPr>
                <p:nvPr/>
              </p:nvGrpSpPr>
              <p:grpSpPr bwMode="auto">
                <a:xfrm>
                  <a:off x="1685" y="2602"/>
                  <a:ext cx="18" cy="21"/>
                  <a:chOff x="1685" y="2602"/>
                  <a:chExt cx="18" cy="21"/>
                </a:xfrm>
              </p:grpSpPr>
              <p:sp>
                <p:nvSpPr>
                  <p:cNvPr id="793886" name="Freeform 286"/>
                  <p:cNvSpPr>
                    <a:spLocks/>
                  </p:cNvSpPr>
                  <p:nvPr/>
                </p:nvSpPr>
                <p:spPr bwMode="auto">
                  <a:xfrm>
                    <a:off x="1685" y="2602"/>
                    <a:ext cx="18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3"/>
                      </a:cxn>
                      <a:cxn ang="0">
                        <a:pos x="17" y="5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7">
                        <a:moveTo>
                          <a:pt x="0" y="0"/>
                        </a:moveTo>
                        <a:lnTo>
                          <a:pt x="16" y="3"/>
                        </a:lnTo>
                        <a:lnTo>
                          <a:pt x="17" y="5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793917" name="Group 287"/>
                  <p:cNvGrpSpPr>
                    <a:grpSpLocks/>
                  </p:cNvGrpSpPr>
                  <p:nvPr/>
                </p:nvGrpSpPr>
                <p:grpSpPr bwMode="auto">
                  <a:xfrm>
                    <a:off x="1688" y="2614"/>
                    <a:ext cx="6" cy="9"/>
                    <a:chOff x="1688" y="2614"/>
                    <a:chExt cx="6" cy="9"/>
                  </a:xfrm>
                </p:grpSpPr>
                <p:sp>
                  <p:nvSpPr>
                    <p:cNvPr id="793888" name="Oval 288"/>
                    <p:cNvSpPr>
                      <a:spLocks noChangeArrowheads="1"/>
                    </p:cNvSpPr>
                    <p:nvPr/>
                  </p:nvSpPr>
                  <p:spPr bwMode="auto">
                    <a:xfrm rot="19680000">
                      <a:off x="1689" y="2614"/>
                      <a:ext cx="5" cy="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3889" name="Oval 289"/>
                    <p:cNvSpPr>
                      <a:spLocks noChangeArrowheads="1"/>
                    </p:cNvSpPr>
                    <p:nvPr/>
                  </p:nvSpPr>
                  <p:spPr bwMode="auto">
                    <a:xfrm rot="19680000">
                      <a:off x="1688" y="2616"/>
                      <a:ext cx="6" cy="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93919" name="Group 290"/>
                <p:cNvGrpSpPr>
                  <a:grpSpLocks/>
                </p:cNvGrpSpPr>
                <p:nvPr/>
              </p:nvGrpSpPr>
              <p:grpSpPr bwMode="auto">
                <a:xfrm>
                  <a:off x="1629" y="2566"/>
                  <a:ext cx="518" cy="441"/>
                  <a:chOff x="1629" y="2566"/>
                  <a:chExt cx="518" cy="441"/>
                </a:xfrm>
              </p:grpSpPr>
              <p:grpSp>
                <p:nvGrpSpPr>
                  <p:cNvPr id="793924" name="Group 291"/>
                  <p:cNvGrpSpPr>
                    <a:grpSpLocks/>
                  </p:cNvGrpSpPr>
                  <p:nvPr/>
                </p:nvGrpSpPr>
                <p:grpSpPr bwMode="auto">
                  <a:xfrm>
                    <a:off x="1629" y="2566"/>
                    <a:ext cx="518" cy="441"/>
                    <a:chOff x="1629" y="2566"/>
                    <a:chExt cx="518" cy="441"/>
                  </a:xfrm>
                </p:grpSpPr>
                <p:grpSp>
                  <p:nvGrpSpPr>
                    <p:cNvPr id="793925" name="Group 29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9" y="2566"/>
                      <a:ext cx="327" cy="220"/>
                      <a:chOff x="1629" y="2566"/>
                      <a:chExt cx="327" cy="220"/>
                    </a:xfrm>
                  </p:grpSpPr>
                  <p:grpSp>
                    <p:nvGrpSpPr>
                      <p:cNvPr id="793926" name="Group 2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29" y="2566"/>
                        <a:ext cx="327" cy="220"/>
                        <a:chOff x="1629" y="2566"/>
                        <a:chExt cx="327" cy="220"/>
                      </a:xfrm>
                    </p:grpSpPr>
                    <p:grpSp>
                      <p:nvGrpSpPr>
                        <p:cNvPr id="793927" name="Group 2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29" y="2566"/>
                          <a:ext cx="327" cy="220"/>
                          <a:chOff x="1629" y="2566"/>
                          <a:chExt cx="327" cy="220"/>
                        </a:xfrm>
                      </p:grpSpPr>
                      <p:sp>
                        <p:nvSpPr>
                          <p:cNvPr id="793895" name="Freeform 2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29" y="2566"/>
                            <a:ext cx="327" cy="2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95" y="69"/>
                              </a:cxn>
                              <a:cxn ang="0">
                                <a:pos x="326" y="66"/>
                              </a:cxn>
                              <a:cxn ang="0">
                                <a:pos x="319" y="59"/>
                              </a:cxn>
                              <a:cxn ang="0">
                                <a:pos x="308" y="45"/>
                              </a:cxn>
                              <a:cxn ang="0">
                                <a:pos x="297" y="34"/>
                              </a:cxn>
                              <a:cxn ang="0">
                                <a:pos x="280" y="20"/>
                              </a:cxn>
                              <a:cxn ang="0">
                                <a:pos x="260" y="7"/>
                              </a:cxn>
                              <a:cxn ang="0">
                                <a:pos x="246" y="0"/>
                              </a:cxn>
                              <a:cxn ang="0">
                                <a:pos x="238" y="2"/>
                              </a:cxn>
                              <a:cxn ang="0">
                                <a:pos x="223" y="8"/>
                              </a:cxn>
                              <a:cxn ang="0">
                                <a:pos x="210" y="19"/>
                              </a:cxn>
                              <a:cxn ang="0">
                                <a:pos x="200" y="22"/>
                              </a:cxn>
                              <a:cxn ang="0">
                                <a:pos x="184" y="31"/>
                              </a:cxn>
                              <a:cxn ang="0">
                                <a:pos x="169" y="41"/>
                              </a:cxn>
                              <a:cxn ang="0">
                                <a:pos x="152" y="55"/>
                              </a:cxn>
                              <a:cxn ang="0">
                                <a:pos x="146" y="62"/>
                              </a:cxn>
                              <a:cxn ang="0">
                                <a:pos x="138" y="64"/>
                              </a:cxn>
                              <a:cxn ang="0">
                                <a:pos x="130" y="87"/>
                              </a:cxn>
                              <a:cxn ang="0">
                                <a:pos x="125" y="94"/>
                              </a:cxn>
                              <a:cxn ang="0">
                                <a:pos x="118" y="101"/>
                              </a:cxn>
                              <a:cxn ang="0">
                                <a:pos x="110" y="108"/>
                              </a:cxn>
                              <a:cxn ang="0">
                                <a:pos x="98" y="121"/>
                              </a:cxn>
                              <a:cxn ang="0">
                                <a:pos x="82" y="136"/>
                              </a:cxn>
                              <a:cxn ang="0">
                                <a:pos x="75" y="145"/>
                              </a:cxn>
                              <a:cxn ang="0">
                                <a:pos x="73" y="152"/>
                              </a:cxn>
                              <a:cxn ang="0">
                                <a:pos x="68" y="150"/>
                              </a:cxn>
                              <a:cxn ang="0">
                                <a:pos x="55" y="155"/>
                              </a:cxn>
                              <a:cxn ang="0">
                                <a:pos x="41" y="165"/>
                              </a:cxn>
                              <a:cxn ang="0">
                                <a:pos x="24" y="181"/>
                              </a:cxn>
                              <a:cxn ang="0">
                                <a:pos x="5" y="197"/>
                              </a:cxn>
                              <a:cxn ang="0">
                                <a:pos x="0" y="206"/>
                              </a:cxn>
                              <a:cxn ang="0">
                                <a:pos x="14" y="219"/>
                              </a:cxn>
                              <a:cxn ang="0">
                                <a:pos x="27" y="209"/>
                              </a:cxn>
                              <a:cxn ang="0">
                                <a:pos x="40" y="204"/>
                              </a:cxn>
                              <a:cxn ang="0">
                                <a:pos x="56" y="196"/>
                              </a:cxn>
                              <a:cxn ang="0">
                                <a:pos x="77" y="184"/>
                              </a:cxn>
                              <a:cxn ang="0">
                                <a:pos x="89" y="174"/>
                              </a:cxn>
                              <a:cxn ang="0">
                                <a:pos x="109" y="163"/>
                              </a:cxn>
                              <a:cxn ang="0">
                                <a:pos x="120" y="160"/>
                              </a:cxn>
                              <a:cxn ang="0">
                                <a:pos x="135" y="148"/>
                              </a:cxn>
                              <a:cxn ang="0">
                                <a:pos x="146" y="134"/>
                              </a:cxn>
                              <a:cxn ang="0">
                                <a:pos x="160" y="141"/>
                              </a:cxn>
                              <a:cxn ang="0">
                                <a:pos x="176" y="148"/>
                              </a:cxn>
                              <a:cxn ang="0">
                                <a:pos x="191" y="152"/>
                              </a:cxn>
                              <a:cxn ang="0">
                                <a:pos x="205" y="160"/>
                              </a:cxn>
                              <a:cxn ang="0">
                                <a:pos x="220" y="169"/>
                              </a:cxn>
                              <a:cxn ang="0">
                                <a:pos x="240" y="127"/>
                              </a:cxn>
                              <a:cxn ang="0">
                                <a:pos x="257" y="87"/>
                              </a:cxn>
                              <a:cxn ang="0">
                                <a:pos x="249" y="81"/>
                              </a:cxn>
                              <a:cxn ang="0">
                                <a:pos x="236" y="77"/>
                              </a:cxn>
                              <a:cxn ang="0">
                                <a:pos x="220" y="74"/>
                              </a:cxn>
                              <a:cxn ang="0">
                                <a:pos x="208" y="72"/>
                              </a:cxn>
                              <a:cxn ang="0">
                                <a:pos x="219" y="67"/>
                              </a:cxn>
                              <a:cxn ang="0">
                                <a:pos x="227" y="59"/>
                              </a:cxn>
                              <a:cxn ang="0">
                                <a:pos x="234" y="51"/>
                              </a:cxn>
                              <a:cxn ang="0">
                                <a:pos x="244" y="40"/>
                              </a:cxn>
                              <a:cxn ang="0">
                                <a:pos x="254" y="43"/>
                              </a:cxn>
                              <a:cxn ang="0">
                                <a:pos x="276" y="48"/>
                              </a:cxn>
                              <a:cxn ang="0">
                                <a:pos x="283" y="58"/>
                              </a:cxn>
                              <a:cxn ang="0">
                                <a:pos x="295" y="69"/>
                              </a:cxn>
                            </a:cxnLst>
                            <a:rect l="0" t="0" r="r" b="b"/>
                            <a:pathLst>
                              <a:path w="327" h="220">
                                <a:moveTo>
                                  <a:pt x="295" y="69"/>
                                </a:moveTo>
                                <a:lnTo>
                                  <a:pt x="326" y="66"/>
                                </a:lnTo>
                                <a:lnTo>
                                  <a:pt x="319" y="59"/>
                                </a:lnTo>
                                <a:lnTo>
                                  <a:pt x="308" y="45"/>
                                </a:lnTo>
                                <a:lnTo>
                                  <a:pt x="297" y="34"/>
                                </a:lnTo>
                                <a:lnTo>
                                  <a:pt x="280" y="20"/>
                                </a:lnTo>
                                <a:lnTo>
                                  <a:pt x="260" y="7"/>
                                </a:lnTo>
                                <a:lnTo>
                                  <a:pt x="246" y="0"/>
                                </a:lnTo>
                                <a:lnTo>
                                  <a:pt x="238" y="2"/>
                                </a:lnTo>
                                <a:lnTo>
                                  <a:pt x="223" y="8"/>
                                </a:lnTo>
                                <a:lnTo>
                                  <a:pt x="210" y="19"/>
                                </a:lnTo>
                                <a:lnTo>
                                  <a:pt x="200" y="22"/>
                                </a:lnTo>
                                <a:lnTo>
                                  <a:pt x="184" y="31"/>
                                </a:lnTo>
                                <a:lnTo>
                                  <a:pt x="169" y="41"/>
                                </a:lnTo>
                                <a:lnTo>
                                  <a:pt x="152" y="55"/>
                                </a:lnTo>
                                <a:lnTo>
                                  <a:pt x="146" y="62"/>
                                </a:lnTo>
                                <a:lnTo>
                                  <a:pt x="138" y="64"/>
                                </a:lnTo>
                                <a:lnTo>
                                  <a:pt x="130" y="87"/>
                                </a:lnTo>
                                <a:lnTo>
                                  <a:pt x="125" y="94"/>
                                </a:lnTo>
                                <a:lnTo>
                                  <a:pt x="118" y="101"/>
                                </a:lnTo>
                                <a:lnTo>
                                  <a:pt x="110" y="108"/>
                                </a:lnTo>
                                <a:lnTo>
                                  <a:pt x="98" y="121"/>
                                </a:lnTo>
                                <a:lnTo>
                                  <a:pt x="82" y="136"/>
                                </a:lnTo>
                                <a:lnTo>
                                  <a:pt x="75" y="145"/>
                                </a:lnTo>
                                <a:lnTo>
                                  <a:pt x="73" y="152"/>
                                </a:lnTo>
                                <a:lnTo>
                                  <a:pt x="68" y="150"/>
                                </a:lnTo>
                                <a:lnTo>
                                  <a:pt x="55" y="155"/>
                                </a:lnTo>
                                <a:lnTo>
                                  <a:pt x="41" y="165"/>
                                </a:lnTo>
                                <a:lnTo>
                                  <a:pt x="24" y="181"/>
                                </a:lnTo>
                                <a:lnTo>
                                  <a:pt x="5" y="197"/>
                                </a:lnTo>
                                <a:lnTo>
                                  <a:pt x="0" y="206"/>
                                </a:lnTo>
                                <a:lnTo>
                                  <a:pt x="14" y="219"/>
                                </a:lnTo>
                                <a:lnTo>
                                  <a:pt x="27" y="209"/>
                                </a:lnTo>
                                <a:lnTo>
                                  <a:pt x="40" y="204"/>
                                </a:lnTo>
                                <a:lnTo>
                                  <a:pt x="56" y="196"/>
                                </a:lnTo>
                                <a:lnTo>
                                  <a:pt x="77" y="184"/>
                                </a:lnTo>
                                <a:lnTo>
                                  <a:pt x="89" y="174"/>
                                </a:lnTo>
                                <a:lnTo>
                                  <a:pt x="109" y="163"/>
                                </a:lnTo>
                                <a:lnTo>
                                  <a:pt x="120" y="160"/>
                                </a:lnTo>
                                <a:lnTo>
                                  <a:pt x="135" y="148"/>
                                </a:lnTo>
                                <a:lnTo>
                                  <a:pt x="146" y="134"/>
                                </a:lnTo>
                                <a:lnTo>
                                  <a:pt x="160" y="141"/>
                                </a:lnTo>
                                <a:lnTo>
                                  <a:pt x="176" y="148"/>
                                </a:lnTo>
                                <a:lnTo>
                                  <a:pt x="191" y="152"/>
                                </a:lnTo>
                                <a:lnTo>
                                  <a:pt x="205" y="160"/>
                                </a:lnTo>
                                <a:lnTo>
                                  <a:pt x="220" y="169"/>
                                </a:lnTo>
                                <a:lnTo>
                                  <a:pt x="240" y="127"/>
                                </a:lnTo>
                                <a:lnTo>
                                  <a:pt x="257" y="87"/>
                                </a:lnTo>
                                <a:lnTo>
                                  <a:pt x="249" y="81"/>
                                </a:lnTo>
                                <a:lnTo>
                                  <a:pt x="236" y="77"/>
                                </a:lnTo>
                                <a:lnTo>
                                  <a:pt x="220" y="74"/>
                                </a:lnTo>
                                <a:lnTo>
                                  <a:pt x="208" y="72"/>
                                </a:lnTo>
                                <a:lnTo>
                                  <a:pt x="219" y="67"/>
                                </a:lnTo>
                                <a:lnTo>
                                  <a:pt x="227" y="59"/>
                                </a:lnTo>
                                <a:lnTo>
                                  <a:pt x="234" y="51"/>
                                </a:lnTo>
                                <a:lnTo>
                                  <a:pt x="244" y="40"/>
                                </a:lnTo>
                                <a:lnTo>
                                  <a:pt x="254" y="43"/>
                                </a:lnTo>
                                <a:lnTo>
                                  <a:pt x="276" y="48"/>
                                </a:lnTo>
                                <a:lnTo>
                                  <a:pt x="283" y="58"/>
                                </a:lnTo>
                                <a:lnTo>
                                  <a:pt x="295" y="69"/>
                                </a:lnTo>
                              </a:path>
                            </a:pathLst>
                          </a:custGeom>
                          <a:solidFill>
                            <a:srgbClr val="4080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3931" name="Group 29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00" y="2587"/>
                            <a:ext cx="145" cy="145"/>
                            <a:chOff x="1700" y="2587"/>
                            <a:chExt cx="145" cy="145"/>
                          </a:xfrm>
                        </p:grpSpPr>
                        <p:sp>
                          <p:nvSpPr>
                            <p:cNvPr id="793897" name="Freeform 2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15" y="2639"/>
                              <a:ext cx="24" cy="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3" y="0"/>
                                </a:cxn>
                                <a:cxn ang="0">
                                  <a:pos x="13" y="4"/>
                                </a:cxn>
                                <a:cxn ang="0">
                                  <a:pos x="0" y="6"/>
                                </a:cxn>
                              </a:cxnLst>
                              <a:rect l="0" t="0" r="r" b="b"/>
                              <a:pathLst>
                                <a:path w="24" h="7">
                                  <a:moveTo>
                                    <a:pt x="23" y="0"/>
                                  </a:moveTo>
                                  <a:lnTo>
                                    <a:pt x="13" y="4"/>
                                  </a:lnTo>
                                  <a:lnTo>
                                    <a:pt x="0" y="6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898" name="Freeform 29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00" y="2719"/>
                              <a:ext cx="11" cy="1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" y="5"/>
                                </a:cxn>
                                <a:cxn ang="0">
                                  <a:pos x="6" y="7"/>
                                </a:cxn>
                                <a:cxn ang="0">
                                  <a:pos x="10" y="12"/>
                                </a:cxn>
                              </a:cxnLst>
                              <a:rect l="0" t="0" r="r" b="b"/>
                              <a:pathLst>
                                <a:path w="11" h="13">
                                  <a:moveTo>
                                    <a:pt x="0" y="0"/>
                                  </a:moveTo>
                                  <a:lnTo>
                                    <a:pt x="1" y="5"/>
                                  </a:lnTo>
                                  <a:lnTo>
                                    <a:pt x="6" y="7"/>
                                  </a:lnTo>
                                  <a:lnTo>
                                    <a:pt x="10" y="12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899" name="Line 299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44" y="2587"/>
                              <a:ext cx="1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93932" name="Group 3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43" y="2628"/>
                          <a:ext cx="38" cy="52"/>
                          <a:chOff x="1743" y="2628"/>
                          <a:chExt cx="38" cy="52"/>
                        </a:xfrm>
                      </p:grpSpPr>
                      <p:sp>
                        <p:nvSpPr>
                          <p:cNvPr id="793901" name="Freeform 3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58" y="2628"/>
                            <a:ext cx="23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0"/>
                              </a:cxn>
                              <a:cxn ang="0">
                                <a:pos x="22" y="18"/>
                              </a:cxn>
                              <a:cxn ang="0">
                                <a:pos x="18" y="22"/>
                              </a:cxn>
                              <a:cxn ang="0">
                                <a:pos x="15" y="31"/>
                              </a:cxn>
                              <a:cxn ang="0">
                                <a:pos x="0" y="24"/>
                              </a:cxn>
                            </a:cxnLst>
                            <a:rect l="0" t="0" r="r" b="b"/>
                            <a:pathLst>
                              <a:path w="23" h="32">
                                <a:moveTo>
                                  <a:pt x="16" y="0"/>
                                </a:moveTo>
                                <a:lnTo>
                                  <a:pt x="22" y="18"/>
                                </a:lnTo>
                                <a:lnTo>
                                  <a:pt x="18" y="22"/>
                                </a:lnTo>
                                <a:lnTo>
                                  <a:pt x="15" y="31"/>
                                </a:lnTo>
                                <a:lnTo>
                                  <a:pt x="0" y="2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902" name="Freeform 3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43" y="2659"/>
                            <a:ext cx="11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1"/>
                              </a:cxn>
                              <a:cxn ang="0">
                                <a:pos x="9" y="20"/>
                              </a:cxn>
                              <a:cxn ang="0">
                                <a:pos x="10" y="0"/>
                              </a:cxn>
                            </a:cxnLst>
                            <a:rect l="0" t="0" r="r" b="b"/>
                            <a:pathLst>
                              <a:path w="11" h="21">
                                <a:moveTo>
                                  <a:pt x="0" y="11"/>
                                </a:moveTo>
                                <a:lnTo>
                                  <a:pt x="9" y="20"/>
                                </a:lnTo>
                                <a:lnTo>
                                  <a:pt x="1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3933" name="Group 30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51" y="2654"/>
                        <a:ext cx="65" cy="122"/>
                        <a:chOff x="1751" y="2654"/>
                        <a:chExt cx="65" cy="122"/>
                      </a:xfrm>
                    </p:grpSpPr>
                    <p:sp>
                      <p:nvSpPr>
                        <p:cNvPr id="793904" name="Freeform 30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51" y="2654"/>
                          <a:ext cx="18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" y="0"/>
                            </a:cxn>
                            <a:cxn ang="0">
                              <a:pos x="14" y="5"/>
                            </a:cxn>
                            <a:cxn ang="0">
                              <a:pos x="17" y="13"/>
                            </a:cxn>
                            <a:cxn ang="0">
                              <a:pos x="8" y="18"/>
                            </a:cxn>
                            <a:cxn ang="0">
                              <a:pos x="1" y="13"/>
                            </a:cxn>
                            <a:cxn ang="0">
                              <a:pos x="0" y="7"/>
                            </a:cxn>
                            <a:cxn ang="0">
                              <a:pos x="5" y="0"/>
                            </a:cxn>
                          </a:cxnLst>
                          <a:rect l="0" t="0" r="r" b="b"/>
                          <a:pathLst>
                            <a:path w="18" h="19">
                              <a:moveTo>
                                <a:pt x="5" y="0"/>
                              </a:moveTo>
                              <a:lnTo>
                                <a:pt x="14" y="5"/>
                              </a:lnTo>
                              <a:lnTo>
                                <a:pt x="17" y="13"/>
                              </a:lnTo>
                              <a:lnTo>
                                <a:pt x="8" y="18"/>
                              </a:lnTo>
                              <a:lnTo>
                                <a:pt x="1" y="13"/>
                              </a:lnTo>
                              <a:lnTo>
                                <a:pt x="0" y="7"/>
                              </a:lnTo>
                              <a:lnTo>
                                <a:pt x="5" y="0"/>
                              </a:lnTo>
                            </a:path>
                          </a:pathLst>
                        </a:custGeom>
                        <a:solidFill>
                          <a:srgbClr val="80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3905" name="Freeform 30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58" y="2666"/>
                          <a:ext cx="58" cy="1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" y="0"/>
                            </a:cxn>
                            <a:cxn ang="0">
                              <a:pos x="0" y="4"/>
                            </a:cxn>
                            <a:cxn ang="0">
                              <a:pos x="6" y="21"/>
                            </a:cxn>
                            <a:cxn ang="0">
                              <a:pos x="40" y="73"/>
                            </a:cxn>
                            <a:cxn ang="0">
                              <a:pos x="57" y="109"/>
                            </a:cxn>
                            <a:cxn ang="0">
                              <a:pos x="47" y="65"/>
                            </a:cxn>
                            <a:cxn ang="0">
                              <a:pos x="19" y="14"/>
                            </a:cxn>
                            <a:cxn ang="0">
                              <a:pos x="9" y="0"/>
                            </a:cxn>
                          </a:cxnLst>
                          <a:rect l="0" t="0" r="r" b="b"/>
                          <a:pathLst>
                            <a:path w="58" h="110">
                              <a:moveTo>
                                <a:pt x="9" y="0"/>
                              </a:moveTo>
                              <a:lnTo>
                                <a:pt x="0" y="4"/>
                              </a:lnTo>
                              <a:lnTo>
                                <a:pt x="6" y="21"/>
                              </a:lnTo>
                              <a:lnTo>
                                <a:pt x="40" y="73"/>
                              </a:lnTo>
                              <a:lnTo>
                                <a:pt x="57" y="109"/>
                              </a:lnTo>
                              <a:lnTo>
                                <a:pt x="47" y="65"/>
                              </a:lnTo>
                              <a:lnTo>
                                <a:pt x="19" y="14"/>
                              </a:lnTo>
                              <a:lnTo>
                                <a:pt x="9" y="0"/>
                              </a:lnTo>
                            </a:path>
                          </a:pathLst>
                        </a:custGeom>
                        <a:solidFill>
                          <a:srgbClr val="FF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93934" name="Group 30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5" y="2652"/>
                      <a:ext cx="332" cy="355"/>
                      <a:chOff x="1815" y="2652"/>
                      <a:chExt cx="332" cy="355"/>
                    </a:xfrm>
                  </p:grpSpPr>
                  <p:grpSp>
                    <p:nvGrpSpPr>
                      <p:cNvPr id="793936" name="Group 3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15" y="2656"/>
                        <a:ext cx="332" cy="351"/>
                        <a:chOff x="1815" y="2656"/>
                        <a:chExt cx="332" cy="351"/>
                      </a:xfrm>
                    </p:grpSpPr>
                    <p:grpSp>
                      <p:nvGrpSpPr>
                        <p:cNvPr id="793939" name="Group 3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15" y="2803"/>
                          <a:ext cx="332" cy="204"/>
                          <a:chOff x="1815" y="2803"/>
                          <a:chExt cx="332" cy="204"/>
                        </a:xfrm>
                      </p:grpSpPr>
                      <p:sp>
                        <p:nvSpPr>
                          <p:cNvPr id="793909" name="Freeform 3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5" y="2920"/>
                            <a:ext cx="109" cy="8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08" y="19"/>
                              </a:cxn>
                              <a:cxn ang="0">
                                <a:pos x="107" y="16"/>
                              </a:cxn>
                              <a:cxn ang="0">
                                <a:pos x="101" y="6"/>
                              </a:cxn>
                              <a:cxn ang="0">
                                <a:pos x="93" y="0"/>
                              </a:cxn>
                              <a:cxn ang="0">
                                <a:pos x="57" y="17"/>
                              </a:cxn>
                              <a:cxn ang="0">
                                <a:pos x="48" y="26"/>
                              </a:cxn>
                              <a:cxn ang="0">
                                <a:pos x="36" y="39"/>
                              </a:cxn>
                              <a:cxn ang="0">
                                <a:pos x="22" y="54"/>
                              </a:cxn>
                              <a:cxn ang="0">
                                <a:pos x="1" y="73"/>
                              </a:cxn>
                              <a:cxn ang="0">
                                <a:pos x="0" y="82"/>
                              </a:cxn>
                              <a:cxn ang="0">
                                <a:pos x="5" y="86"/>
                              </a:cxn>
                              <a:cxn ang="0">
                                <a:pos x="52" y="65"/>
                              </a:cxn>
                              <a:cxn ang="0">
                                <a:pos x="61" y="56"/>
                              </a:cxn>
                              <a:cxn ang="0">
                                <a:pos x="81" y="36"/>
                              </a:cxn>
                              <a:cxn ang="0">
                                <a:pos x="84" y="39"/>
                              </a:cxn>
                              <a:cxn ang="0">
                                <a:pos x="108" y="19"/>
                              </a:cxn>
                            </a:cxnLst>
                            <a:rect l="0" t="0" r="r" b="b"/>
                            <a:pathLst>
                              <a:path w="109" h="87">
                                <a:moveTo>
                                  <a:pt x="108" y="19"/>
                                </a:moveTo>
                                <a:lnTo>
                                  <a:pt x="107" y="16"/>
                                </a:lnTo>
                                <a:lnTo>
                                  <a:pt x="101" y="6"/>
                                </a:lnTo>
                                <a:lnTo>
                                  <a:pt x="93" y="0"/>
                                </a:lnTo>
                                <a:lnTo>
                                  <a:pt x="57" y="17"/>
                                </a:lnTo>
                                <a:lnTo>
                                  <a:pt x="48" y="26"/>
                                </a:lnTo>
                                <a:lnTo>
                                  <a:pt x="36" y="39"/>
                                </a:lnTo>
                                <a:lnTo>
                                  <a:pt x="22" y="54"/>
                                </a:lnTo>
                                <a:lnTo>
                                  <a:pt x="1" y="73"/>
                                </a:lnTo>
                                <a:lnTo>
                                  <a:pt x="0" y="82"/>
                                </a:lnTo>
                                <a:lnTo>
                                  <a:pt x="5" y="86"/>
                                </a:lnTo>
                                <a:lnTo>
                                  <a:pt x="52" y="65"/>
                                </a:lnTo>
                                <a:lnTo>
                                  <a:pt x="61" y="56"/>
                                </a:lnTo>
                                <a:lnTo>
                                  <a:pt x="81" y="36"/>
                                </a:lnTo>
                                <a:lnTo>
                                  <a:pt x="84" y="39"/>
                                </a:lnTo>
                                <a:lnTo>
                                  <a:pt x="108" y="19"/>
                                </a:lnTo>
                              </a:path>
                            </a:pathLst>
                          </a:custGeom>
                          <a:solidFill>
                            <a:srgbClr val="60402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910" name="Freeform 3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52" y="2803"/>
                            <a:ext cx="95" cy="6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" y="3"/>
                              </a:cxn>
                              <a:cxn ang="0">
                                <a:pos x="15" y="0"/>
                              </a:cxn>
                              <a:cxn ang="0">
                                <a:pos x="24" y="3"/>
                              </a:cxn>
                              <a:cxn ang="0">
                                <a:pos x="29" y="4"/>
                              </a:cxn>
                              <a:cxn ang="0">
                                <a:pos x="35" y="4"/>
                              </a:cxn>
                              <a:cxn ang="0">
                                <a:pos x="42" y="9"/>
                              </a:cxn>
                              <a:cxn ang="0">
                                <a:pos x="52" y="15"/>
                              </a:cxn>
                              <a:cxn ang="0">
                                <a:pos x="63" y="20"/>
                              </a:cxn>
                              <a:cxn ang="0">
                                <a:pos x="68" y="27"/>
                              </a:cxn>
                              <a:cxn ang="0">
                                <a:pos x="72" y="31"/>
                              </a:cxn>
                              <a:cxn ang="0">
                                <a:pos x="81" y="39"/>
                              </a:cxn>
                              <a:cxn ang="0">
                                <a:pos x="89" y="46"/>
                              </a:cxn>
                              <a:cxn ang="0">
                                <a:pos x="94" y="54"/>
                              </a:cxn>
                              <a:cxn ang="0">
                                <a:pos x="85" y="64"/>
                              </a:cxn>
                              <a:cxn ang="0">
                                <a:pos x="75" y="63"/>
                              </a:cxn>
                              <a:cxn ang="0">
                                <a:pos x="61" y="58"/>
                              </a:cxn>
                              <a:cxn ang="0">
                                <a:pos x="46" y="50"/>
                              </a:cxn>
                              <a:cxn ang="0">
                                <a:pos x="37" y="46"/>
                              </a:cxn>
                              <a:cxn ang="0">
                                <a:pos x="28" y="45"/>
                              </a:cxn>
                              <a:cxn ang="0">
                                <a:pos x="23" y="43"/>
                              </a:cxn>
                              <a:cxn ang="0">
                                <a:pos x="18" y="39"/>
                              </a:cxn>
                              <a:cxn ang="0">
                                <a:pos x="9" y="33"/>
                              </a:cxn>
                              <a:cxn ang="0">
                                <a:pos x="0" y="23"/>
                              </a:cxn>
                              <a:cxn ang="0">
                                <a:pos x="9" y="3"/>
                              </a:cxn>
                            </a:cxnLst>
                            <a:rect l="0" t="0" r="r" b="b"/>
                            <a:pathLst>
                              <a:path w="95" h="65">
                                <a:moveTo>
                                  <a:pt x="9" y="3"/>
                                </a:moveTo>
                                <a:lnTo>
                                  <a:pt x="15" y="0"/>
                                </a:lnTo>
                                <a:lnTo>
                                  <a:pt x="24" y="3"/>
                                </a:lnTo>
                                <a:lnTo>
                                  <a:pt x="29" y="4"/>
                                </a:lnTo>
                                <a:lnTo>
                                  <a:pt x="35" y="4"/>
                                </a:lnTo>
                                <a:lnTo>
                                  <a:pt x="42" y="9"/>
                                </a:lnTo>
                                <a:lnTo>
                                  <a:pt x="52" y="15"/>
                                </a:lnTo>
                                <a:lnTo>
                                  <a:pt x="63" y="20"/>
                                </a:lnTo>
                                <a:lnTo>
                                  <a:pt x="68" y="27"/>
                                </a:lnTo>
                                <a:lnTo>
                                  <a:pt x="72" y="31"/>
                                </a:lnTo>
                                <a:lnTo>
                                  <a:pt x="81" y="39"/>
                                </a:lnTo>
                                <a:lnTo>
                                  <a:pt x="89" y="46"/>
                                </a:lnTo>
                                <a:lnTo>
                                  <a:pt x="94" y="54"/>
                                </a:lnTo>
                                <a:lnTo>
                                  <a:pt x="85" y="64"/>
                                </a:lnTo>
                                <a:lnTo>
                                  <a:pt x="75" y="63"/>
                                </a:lnTo>
                                <a:lnTo>
                                  <a:pt x="61" y="58"/>
                                </a:lnTo>
                                <a:lnTo>
                                  <a:pt x="46" y="50"/>
                                </a:lnTo>
                                <a:lnTo>
                                  <a:pt x="37" y="46"/>
                                </a:lnTo>
                                <a:lnTo>
                                  <a:pt x="28" y="45"/>
                                </a:lnTo>
                                <a:lnTo>
                                  <a:pt x="23" y="43"/>
                                </a:lnTo>
                                <a:lnTo>
                                  <a:pt x="18" y="39"/>
                                </a:lnTo>
                                <a:lnTo>
                                  <a:pt x="9" y="33"/>
                                </a:lnTo>
                                <a:lnTo>
                                  <a:pt x="0" y="23"/>
                                </a:lnTo>
                                <a:lnTo>
                                  <a:pt x="9" y="3"/>
                                </a:lnTo>
                              </a:path>
                            </a:pathLst>
                          </a:custGeom>
                          <a:solidFill>
                            <a:srgbClr val="60402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3941" name="Group 3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5" y="2656"/>
                          <a:ext cx="237" cy="295"/>
                          <a:chOff x="1825" y="2656"/>
                          <a:chExt cx="237" cy="295"/>
                        </a:xfrm>
                      </p:grpSpPr>
                      <p:sp>
                        <p:nvSpPr>
                          <p:cNvPr id="793912" name="Freeform 3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5" y="2656"/>
                            <a:ext cx="237" cy="29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4" y="0"/>
                              </a:cxn>
                              <a:cxn ang="0">
                                <a:pos x="73" y="1"/>
                              </a:cxn>
                              <a:cxn ang="0">
                                <a:pos x="87" y="2"/>
                              </a:cxn>
                              <a:cxn ang="0">
                                <a:pos x="101" y="8"/>
                              </a:cxn>
                              <a:cxn ang="0">
                                <a:pos x="108" y="17"/>
                              </a:cxn>
                              <a:cxn ang="0">
                                <a:pos x="115" y="30"/>
                              </a:cxn>
                              <a:cxn ang="0">
                                <a:pos x="121" y="46"/>
                              </a:cxn>
                              <a:cxn ang="0">
                                <a:pos x="127" y="60"/>
                              </a:cxn>
                              <a:cxn ang="0">
                                <a:pos x="131" y="83"/>
                              </a:cxn>
                              <a:cxn ang="0">
                                <a:pos x="135" y="97"/>
                              </a:cxn>
                              <a:cxn ang="0">
                                <a:pos x="157" y="107"/>
                              </a:cxn>
                              <a:cxn ang="0">
                                <a:pos x="181" y="116"/>
                              </a:cxn>
                              <a:cxn ang="0">
                                <a:pos x="203" y="125"/>
                              </a:cxn>
                              <a:cxn ang="0">
                                <a:pos x="236" y="139"/>
                              </a:cxn>
                              <a:cxn ang="0">
                                <a:pos x="234" y="178"/>
                              </a:cxn>
                              <a:cxn ang="0">
                                <a:pos x="222" y="173"/>
                              </a:cxn>
                              <a:cxn ang="0">
                                <a:pos x="194" y="163"/>
                              </a:cxn>
                              <a:cxn ang="0">
                                <a:pos x="169" y="152"/>
                              </a:cxn>
                              <a:cxn ang="0">
                                <a:pos x="149" y="144"/>
                              </a:cxn>
                              <a:cxn ang="0">
                                <a:pos x="129" y="137"/>
                              </a:cxn>
                              <a:cxn ang="0">
                                <a:pos x="118" y="134"/>
                              </a:cxn>
                              <a:cxn ang="0">
                                <a:pos x="108" y="128"/>
                              </a:cxn>
                              <a:cxn ang="0">
                                <a:pos x="97" y="113"/>
                              </a:cxn>
                              <a:cxn ang="0">
                                <a:pos x="87" y="90"/>
                              </a:cxn>
                              <a:cxn ang="0">
                                <a:pos x="82" y="109"/>
                              </a:cxn>
                              <a:cxn ang="0">
                                <a:pos x="71" y="129"/>
                              </a:cxn>
                              <a:cxn ang="0">
                                <a:pos x="58" y="147"/>
                              </a:cxn>
                              <a:cxn ang="0">
                                <a:pos x="40" y="160"/>
                              </a:cxn>
                              <a:cxn ang="0">
                                <a:pos x="50" y="176"/>
                              </a:cxn>
                              <a:cxn ang="0">
                                <a:pos x="57" y="193"/>
                              </a:cxn>
                              <a:cxn ang="0">
                                <a:pos x="63" y="217"/>
                              </a:cxn>
                              <a:cxn ang="0">
                                <a:pos x="67" y="235"/>
                              </a:cxn>
                              <a:cxn ang="0">
                                <a:pos x="70" y="249"/>
                              </a:cxn>
                              <a:cxn ang="0">
                                <a:pos x="85" y="266"/>
                              </a:cxn>
                              <a:cxn ang="0">
                                <a:pos x="64" y="277"/>
                              </a:cxn>
                              <a:cxn ang="0">
                                <a:pos x="47" y="294"/>
                              </a:cxn>
                              <a:cxn ang="0">
                                <a:pos x="35" y="271"/>
                              </a:cxn>
                              <a:cxn ang="0">
                                <a:pos x="24" y="235"/>
                              </a:cxn>
                              <a:cxn ang="0">
                                <a:pos x="22" y="217"/>
                              </a:cxn>
                              <a:cxn ang="0">
                                <a:pos x="11" y="194"/>
                              </a:cxn>
                              <a:cxn ang="0">
                                <a:pos x="4" y="171"/>
                              </a:cxn>
                              <a:cxn ang="0">
                                <a:pos x="0" y="157"/>
                              </a:cxn>
                              <a:cxn ang="0">
                                <a:pos x="0" y="150"/>
                              </a:cxn>
                              <a:cxn ang="0">
                                <a:pos x="4" y="138"/>
                              </a:cxn>
                              <a:cxn ang="0">
                                <a:pos x="13" y="126"/>
                              </a:cxn>
                              <a:cxn ang="0">
                                <a:pos x="24" y="103"/>
                              </a:cxn>
                              <a:cxn ang="0">
                                <a:pos x="30" y="86"/>
                              </a:cxn>
                              <a:cxn ang="0">
                                <a:pos x="18" y="75"/>
                              </a:cxn>
                              <a:cxn ang="0">
                                <a:pos x="64" y="0"/>
                              </a:cxn>
                            </a:cxnLst>
                            <a:rect l="0" t="0" r="r" b="b"/>
                            <a:pathLst>
                              <a:path w="237" h="295">
                                <a:moveTo>
                                  <a:pt x="64" y="0"/>
                                </a:moveTo>
                                <a:lnTo>
                                  <a:pt x="73" y="1"/>
                                </a:lnTo>
                                <a:lnTo>
                                  <a:pt x="87" y="2"/>
                                </a:lnTo>
                                <a:lnTo>
                                  <a:pt x="101" y="8"/>
                                </a:lnTo>
                                <a:lnTo>
                                  <a:pt x="108" y="17"/>
                                </a:lnTo>
                                <a:lnTo>
                                  <a:pt x="115" y="30"/>
                                </a:lnTo>
                                <a:lnTo>
                                  <a:pt x="121" y="46"/>
                                </a:lnTo>
                                <a:lnTo>
                                  <a:pt x="127" y="60"/>
                                </a:lnTo>
                                <a:lnTo>
                                  <a:pt x="131" y="83"/>
                                </a:lnTo>
                                <a:lnTo>
                                  <a:pt x="135" y="97"/>
                                </a:lnTo>
                                <a:lnTo>
                                  <a:pt x="157" y="107"/>
                                </a:lnTo>
                                <a:lnTo>
                                  <a:pt x="181" y="116"/>
                                </a:lnTo>
                                <a:lnTo>
                                  <a:pt x="203" y="125"/>
                                </a:lnTo>
                                <a:lnTo>
                                  <a:pt x="236" y="139"/>
                                </a:lnTo>
                                <a:lnTo>
                                  <a:pt x="234" y="178"/>
                                </a:lnTo>
                                <a:lnTo>
                                  <a:pt x="222" y="173"/>
                                </a:lnTo>
                                <a:lnTo>
                                  <a:pt x="194" y="163"/>
                                </a:lnTo>
                                <a:lnTo>
                                  <a:pt x="169" y="152"/>
                                </a:lnTo>
                                <a:lnTo>
                                  <a:pt x="149" y="144"/>
                                </a:lnTo>
                                <a:lnTo>
                                  <a:pt x="129" y="137"/>
                                </a:lnTo>
                                <a:lnTo>
                                  <a:pt x="118" y="134"/>
                                </a:lnTo>
                                <a:lnTo>
                                  <a:pt x="108" y="128"/>
                                </a:lnTo>
                                <a:lnTo>
                                  <a:pt x="97" y="113"/>
                                </a:lnTo>
                                <a:lnTo>
                                  <a:pt x="87" y="90"/>
                                </a:lnTo>
                                <a:lnTo>
                                  <a:pt x="82" y="109"/>
                                </a:lnTo>
                                <a:lnTo>
                                  <a:pt x="71" y="129"/>
                                </a:lnTo>
                                <a:lnTo>
                                  <a:pt x="58" y="147"/>
                                </a:lnTo>
                                <a:lnTo>
                                  <a:pt x="40" y="160"/>
                                </a:lnTo>
                                <a:lnTo>
                                  <a:pt x="50" y="176"/>
                                </a:lnTo>
                                <a:lnTo>
                                  <a:pt x="57" y="193"/>
                                </a:lnTo>
                                <a:lnTo>
                                  <a:pt x="63" y="217"/>
                                </a:lnTo>
                                <a:lnTo>
                                  <a:pt x="67" y="235"/>
                                </a:lnTo>
                                <a:lnTo>
                                  <a:pt x="70" y="249"/>
                                </a:lnTo>
                                <a:lnTo>
                                  <a:pt x="85" y="266"/>
                                </a:lnTo>
                                <a:lnTo>
                                  <a:pt x="64" y="277"/>
                                </a:lnTo>
                                <a:lnTo>
                                  <a:pt x="47" y="294"/>
                                </a:lnTo>
                                <a:lnTo>
                                  <a:pt x="35" y="271"/>
                                </a:lnTo>
                                <a:lnTo>
                                  <a:pt x="24" y="235"/>
                                </a:lnTo>
                                <a:lnTo>
                                  <a:pt x="22" y="217"/>
                                </a:lnTo>
                                <a:lnTo>
                                  <a:pt x="11" y="194"/>
                                </a:lnTo>
                                <a:lnTo>
                                  <a:pt x="4" y="171"/>
                                </a:lnTo>
                                <a:lnTo>
                                  <a:pt x="0" y="157"/>
                                </a:lnTo>
                                <a:lnTo>
                                  <a:pt x="0" y="150"/>
                                </a:lnTo>
                                <a:lnTo>
                                  <a:pt x="4" y="138"/>
                                </a:lnTo>
                                <a:lnTo>
                                  <a:pt x="13" y="126"/>
                                </a:lnTo>
                                <a:lnTo>
                                  <a:pt x="24" y="103"/>
                                </a:lnTo>
                                <a:lnTo>
                                  <a:pt x="30" y="86"/>
                                </a:lnTo>
                                <a:lnTo>
                                  <a:pt x="18" y="75"/>
                                </a:lnTo>
                                <a:lnTo>
                                  <a:pt x="64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3945" name="Group 31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52" y="2710"/>
                            <a:ext cx="118" cy="106"/>
                            <a:chOff x="1852" y="2710"/>
                            <a:chExt cx="118" cy="106"/>
                          </a:xfrm>
                        </p:grpSpPr>
                        <p:sp>
                          <p:nvSpPr>
                            <p:cNvPr id="793914" name="Freeform 31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94" y="2710"/>
                              <a:ext cx="21" cy="3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0" y="38"/>
                                </a:cxn>
                                <a:cxn ang="0">
                                  <a:pos x="10" y="26"/>
                                </a:cxn>
                                <a:cxn ang="0">
                                  <a:pos x="3" y="15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21" h="39">
                                  <a:moveTo>
                                    <a:pt x="20" y="38"/>
                                  </a:moveTo>
                                  <a:lnTo>
                                    <a:pt x="10" y="26"/>
                                  </a:lnTo>
                                  <a:lnTo>
                                    <a:pt x="3" y="15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915" name="Freeform 3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2" y="2809"/>
                              <a:ext cx="15" cy="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" y="6"/>
                                </a:cxn>
                                <a:cxn ang="0">
                                  <a:pos x="6" y="4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5" h="7">
                                  <a:moveTo>
                                    <a:pt x="14" y="6"/>
                                  </a:moveTo>
                                  <a:lnTo>
                                    <a:pt x="6" y="4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916" name="Line 316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947" y="2756"/>
                              <a:ext cx="23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93946" name="Group 3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41" y="2652"/>
                        <a:ext cx="57" cy="87"/>
                        <a:chOff x="1841" y="2652"/>
                        <a:chExt cx="57" cy="87"/>
                      </a:xfrm>
                    </p:grpSpPr>
                    <p:sp>
                      <p:nvSpPr>
                        <p:cNvPr id="793918" name="Freeform 3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41" y="2652"/>
                          <a:ext cx="54" cy="8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3" y="0"/>
                            </a:cxn>
                            <a:cxn ang="0">
                              <a:pos x="27" y="39"/>
                            </a:cxn>
                            <a:cxn ang="0">
                              <a:pos x="0" y="82"/>
                            </a:cxn>
                            <a:cxn ang="0">
                              <a:pos x="11" y="86"/>
                            </a:cxn>
                            <a:cxn ang="0">
                              <a:pos x="37" y="45"/>
                            </a:cxn>
                            <a:cxn ang="0">
                              <a:pos x="53" y="6"/>
                            </a:cxn>
                            <a:cxn ang="0">
                              <a:pos x="43" y="0"/>
                            </a:cxn>
                          </a:cxnLst>
                          <a:rect l="0" t="0" r="r" b="b"/>
                          <a:pathLst>
                            <a:path w="54" h="87">
                              <a:moveTo>
                                <a:pt x="43" y="0"/>
                              </a:moveTo>
                              <a:lnTo>
                                <a:pt x="27" y="39"/>
                              </a:lnTo>
                              <a:lnTo>
                                <a:pt x="0" y="82"/>
                              </a:lnTo>
                              <a:lnTo>
                                <a:pt x="11" y="86"/>
                              </a:lnTo>
                              <a:lnTo>
                                <a:pt x="37" y="45"/>
                              </a:lnTo>
                              <a:lnTo>
                                <a:pt x="53" y="6"/>
                              </a:lnTo>
                              <a:lnTo>
                                <a:pt x="43" y="0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93949" name="Group 3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0" y="2662"/>
                          <a:ext cx="48" cy="60"/>
                          <a:chOff x="1850" y="2662"/>
                          <a:chExt cx="48" cy="60"/>
                        </a:xfrm>
                      </p:grpSpPr>
                      <p:sp>
                        <p:nvSpPr>
                          <p:cNvPr id="793920" name="Freeform 3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52" y="2706"/>
                            <a:ext cx="15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0"/>
                              </a:cxn>
                              <a:cxn ang="0">
                                <a:pos x="14" y="8"/>
                              </a:cxn>
                              <a:cxn ang="0">
                                <a:pos x="10" y="15"/>
                              </a:cxn>
                              <a:cxn ang="0">
                                <a:pos x="0" y="7"/>
                              </a:cxn>
                              <a:cxn ang="0">
                                <a:pos x="2" y="0"/>
                              </a:cxn>
                            </a:cxnLst>
                            <a:rect l="0" t="0" r="r" b="b"/>
                            <a:pathLst>
                              <a:path w="15" h="16">
                                <a:moveTo>
                                  <a:pt x="2" y="0"/>
                                </a:moveTo>
                                <a:lnTo>
                                  <a:pt x="14" y="8"/>
                                </a:lnTo>
                                <a:lnTo>
                                  <a:pt x="10" y="15"/>
                                </a:lnTo>
                                <a:lnTo>
                                  <a:pt x="0" y="7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921" name="Line 32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1850" y="2702"/>
                            <a:ext cx="28" cy="1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922" name="Line 3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1875" y="2662"/>
                            <a:ext cx="23" cy="1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793923" name="Freeform 323"/>
                  <p:cNvSpPr>
                    <a:spLocks/>
                  </p:cNvSpPr>
                  <p:nvPr/>
                </p:nvSpPr>
                <p:spPr bwMode="auto">
                  <a:xfrm>
                    <a:off x="1920" y="2633"/>
                    <a:ext cx="62" cy="74"/>
                  </a:xfrm>
                  <a:custGeom>
                    <a:avLst/>
                    <a:gdLst/>
                    <a:ahLst/>
                    <a:cxnLst>
                      <a:cxn ang="0">
                        <a:pos x="34" y="2"/>
                      </a:cxn>
                      <a:cxn ang="0">
                        <a:pos x="42" y="14"/>
                      </a:cxn>
                      <a:cxn ang="0">
                        <a:pos x="45" y="25"/>
                      </a:cxn>
                      <a:cxn ang="0">
                        <a:pos x="48" y="35"/>
                      </a:cxn>
                      <a:cxn ang="0">
                        <a:pos x="55" y="42"/>
                      </a:cxn>
                      <a:cxn ang="0">
                        <a:pos x="61" y="50"/>
                      </a:cxn>
                      <a:cxn ang="0">
                        <a:pos x="58" y="54"/>
                      </a:cxn>
                      <a:cxn ang="0">
                        <a:pos x="55" y="53"/>
                      </a:cxn>
                      <a:cxn ang="0">
                        <a:pos x="55" y="56"/>
                      </a:cxn>
                      <a:cxn ang="0">
                        <a:pos x="57" y="60"/>
                      </a:cxn>
                      <a:cxn ang="0">
                        <a:pos x="53" y="63"/>
                      </a:cxn>
                      <a:cxn ang="0">
                        <a:pos x="47" y="59"/>
                      </a:cxn>
                      <a:cxn ang="0">
                        <a:pos x="32" y="40"/>
                      </a:cxn>
                      <a:cxn ang="0">
                        <a:pos x="39" y="51"/>
                      </a:cxn>
                      <a:cxn ang="0">
                        <a:pos x="45" y="60"/>
                      </a:cxn>
                      <a:cxn ang="0">
                        <a:pos x="47" y="65"/>
                      </a:cxn>
                      <a:cxn ang="0">
                        <a:pos x="47" y="69"/>
                      </a:cxn>
                      <a:cxn ang="0">
                        <a:pos x="42" y="73"/>
                      </a:cxn>
                      <a:cxn ang="0">
                        <a:pos x="36" y="67"/>
                      </a:cxn>
                      <a:cxn ang="0">
                        <a:pos x="33" y="58"/>
                      </a:cxn>
                      <a:cxn ang="0">
                        <a:pos x="29" y="51"/>
                      </a:cxn>
                      <a:cxn ang="0">
                        <a:pos x="27" y="59"/>
                      </a:cxn>
                      <a:cxn ang="0">
                        <a:pos x="22" y="65"/>
                      </a:cxn>
                      <a:cxn ang="0">
                        <a:pos x="19" y="64"/>
                      </a:cxn>
                      <a:cxn ang="0">
                        <a:pos x="17" y="57"/>
                      </a:cxn>
                      <a:cxn ang="0">
                        <a:pos x="19" y="45"/>
                      </a:cxn>
                      <a:cxn ang="0">
                        <a:pos x="19" y="35"/>
                      </a:cxn>
                      <a:cxn ang="0">
                        <a:pos x="14" y="26"/>
                      </a:cxn>
                      <a:cxn ang="0">
                        <a:pos x="13" y="27"/>
                      </a:cxn>
                      <a:cxn ang="0">
                        <a:pos x="13" y="33"/>
                      </a:cxn>
                      <a:cxn ang="0">
                        <a:pos x="14" y="43"/>
                      </a:cxn>
                      <a:cxn ang="0">
                        <a:pos x="9" y="47"/>
                      </a:cxn>
                      <a:cxn ang="0">
                        <a:pos x="6" y="47"/>
                      </a:cxn>
                      <a:cxn ang="0">
                        <a:pos x="3" y="35"/>
                      </a:cxn>
                      <a:cxn ang="0">
                        <a:pos x="0" y="24"/>
                      </a:cxn>
                      <a:cxn ang="0">
                        <a:pos x="4" y="12"/>
                      </a:cxn>
                      <a:cxn ang="0">
                        <a:pos x="9" y="3"/>
                      </a:cxn>
                    </a:cxnLst>
                    <a:rect l="0" t="0" r="r" b="b"/>
                    <a:pathLst>
                      <a:path w="62" h="74">
                        <a:moveTo>
                          <a:pt x="30" y="0"/>
                        </a:moveTo>
                        <a:lnTo>
                          <a:pt x="34" y="2"/>
                        </a:lnTo>
                        <a:lnTo>
                          <a:pt x="39" y="9"/>
                        </a:lnTo>
                        <a:lnTo>
                          <a:pt x="42" y="14"/>
                        </a:lnTo>
                        <a:lnTo>
                          <a:pt x="43" y="20"/>
                        </a:lnTo>
                        <a:lnTo>
                          <a:pt x="45" y="25"/>
                        </a:lnTo>
                        <a:lnTo>
                          <a:pt x="47" y="28"/>
                        </a:lnTo>
                        <a:lnTo>
                          <a:pt x="48" y="35"/>
                        </a:lnTo>
                        <a:lnTo>
                          <a:pt x="53" y="38"/>
                        </a:lnTo>
                        <a:lnTo>
                          <a:pt x="55" y="42"/>
                        </a:lnTo>
                        <a:lnTo>
                          <a:pt x="59" y="46"/>
                        </a:lnTo>
                        <a:lnTo>
                          <a:pt x="61" y="50"/>
                        </a:lnTo>
                        <a:lnTo>
                          <a:pt x="60" y="52"/>
                        </a:lnTo>
                        <a:lnTo>
                          <a:pt x="58" y="54"/>
                        </a:lnTo>
                        <a:lnTo>
                          <a:pt x="56" y="55"/>
                        </a:lnTo>
                        <a:lnTo>
                          <a:pt x="55" y="53"/>
                        </a:lnTo>
                        <a:lnTo>
                          <a:pt x="42" y="40"/>
                        </a:lnTo>
                        <a:lnTo>
                          <a:pt x="55" y="56"/>
                        </a:lnTo>
                        <a:lnTo>
                          <a:pt x="58" y="58"/>
                        </a:lnTo>
                        <a:lnTo>
                          <a:pt x="57" y="60"/>
                        </a:lnTo>
                        <a:lnTo>
                          <a:pt x="55" y="62"/>
                        </a:lnTo>
                        <a:lnTo>
                          <a:pt x="53" y="63"/>
                        </a:lnTo>
                        <a:lnTo>
                          <a:pt x="51" y="60"/>
                        </a:lnTo>
                        <a:lnTo>
                          <a:pt x="47" y="59"/>
                        </a:lnTo>
                        <a:lnTo>
                          <a:pt x="39" y="51"/>
                        </a:lnTo>
                        <a:lnTo>
                          <a:pt x="32" y="40"/>
                        </a:lnTo>
                        <a:lnTo>
                          <a:pt x="34" y="45"/>
                        </a:lnTo>
                        <a:lnTo>
                          <a:pt x="39" y="51"/>
                        </a:lnTo>
                        <a:lnTo>
                          <a:pt x="42" y="56"/>
                        </a:lnTo>
                        <a:lnTo>
                          <a:pt x="45" y="60"/>
                        </a:lnTo>
                        <a:lnTo>
                          <a:pt x="46" y="61"/>
                        </a:lnTo>
                        <a:lnTo>
                          <a:pt x="47" y="65"/>
                        </a:lnTo>
                        <a:lnTo>
                          <a:pt x="47" y="67"/>
                        </a:lnTo>
                        <a:lnTo>
                          <a:pt x="47" y="69"/>
                        </a:lnTo>
                        <a:lnTo>
                          <a:pt x="45" y="71"/>
                        </a:lnTo>
                        <a:lnTo>
                          <a:pt x="42" y="73"/>
                        </a:lnTo>
                        <a:lnTo>
                          <a:pt x="38" y="70"/>
                        </a:lnTo>
                        <a:lnTo>
                          <a:pt x="36" y="67"/>
                        </a:lnTo>
                        <a:lnTo>
                          <a:pt x="36" y="63"/>
                        </a:lnTo>
                        <a:lnTo>
                          <a:pt x="33" y="58"/>
                        </a:lnTo>
                        <a:lnTo>
                          <a:pt x="27" y="45"/>
                        </a:lnTo>
                        <a:lnTo>
                          <a:pt x="29" y="51"/>
                        </a:lnTo>
                        <a:lnTo>
                          <a:pt x="26" y="55"/>
                        </a:lnTo>
                        <a:lnTo>
                          <a:pt x="27" y="59"/>
                        </a:lnTo>
                        <a:lnTo>
                          <a:pt x="25" y="64"/>
                        </a:lnTo>
                        <a:lnTo>
                          <a:pt x="22" y="65"/>
                        </a:lnTo>
                        <a:lnTo>
                          <a:pt x="20" y="66"/>
                        </a:lnTo>
                        <a:lnTo>
                          <a:pt x="19" y="64"/>
                        </a:lnTo>
                        <a:lnTo>
                          <a:pt x="18" y="62"/>
                        </a:lnTo>
                        <a:lnTo>
                          <a:pt x="17" y="57"/>
                        </a:lnTo>
                        <a:lnTo>
                          <a:pt x="19" y="53"/>
                        </a:lnTo>
                        <a:lnTo>
                          <a:pt x="19" y="45"/>
                        </a:lnTo>
                        <a:lnTo>
                          <a:pt x="19" y="42"/>
                        </a:lnTo>
                        <a:lnTo>
                          <a:pt x="19" y="35"/>
                        </a:lnTo>
                        <a:lnTo>
                          <a:pt x="17" y="30"/>
                        </a:lnTo>
                        <a:lnTo>
                          <a:pt x="14" y="26"/>
                        </a:lnTo>
                        <a:lnTo>
                          <a:pt x="13" y="23"/>
                        </a:lnTo>
                        <a:lnTo>
                          <a:pt x="13" y="27"/>
                        </a:lnTo>
                        <a:lnTo>
                          <a:pt x="13" y="30"/>
                        </a:lnTo>
                        <a:lnTo>
                          <a:pt x="13" y="33"/>
                        </a:lnTo>
                        <a:lnTo>
                          <a:pt x="13" y="35"/>
                        </a:lnTo>
                        <a:lnTo>
                          <a:pt x="14" y="43"/>
                        </a:lnTo>
                        <a:lnTo>
                          <a:pt x="11" y="45"/>
                        </a:lnTo>
                        <a:lnTo>
                          <a:pt x="9" y="47"/>
                        </a:lnTo>
                        <a:lnTo>
                          <a:pt x="9" y="47"/>
                        </a:lnTo>
                        <a:lnTo>
                          <a:pt x="6" y="47"/>
                        </a:lnTo>
                        <a:lnTo>
                          <a:pt x="4" y="41"/>
                        </a:lnTo>
                        <a:lnTo>
                          <a:pt x="3" y="35"/>
                        </a:lnTo>
                        <a:lnTo>
                          <a:pt x="1" y="28"/>
                        </a:lnTo>
                        <a:lnTo>
                          <a:pt x="0" y="24"/>
                        </a:lnTo>
                        <a:lnTo>
                          <a:pt x="3" y="17"/>
                        </a:lnTo>
                        <a:lnTo>
                          <a:pt x="4" y="12"/>
                        </a:lnTo>
                        <a:lnTo>
                          <a:pt x="9" y="7"/>
                        </a:lnTo>
                        <a:lnTo>
                          <a:pt x="9" y="3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FF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793950" name="Group 324"/>
              <p:cNvGrpSpPr>
                <a:grpSpLocks/>
              </p:cNvGrpSpPr>
              <p:nvPr/>
            </p:nvGrpSpPr>
            <p:grpSpPr bwMode="auto">
              <a:xfrm>
                <a:off x="1391" y="2752"/>
                <a:ext cx="533" cy="322"/>
                <a:chOff x="1391" y="2752"/>
                <a:chExt cx="533" cy="322"/>
              </a:xfrm>
            </p:grpSpPr>
            <p:grpSp>
              <p:nvGrpSpPr>
                <p:cNvPr id="793953" name="Group 325"/>
                <p:cNvGrpSpPr>
                  <a:grpSpLocks/>
                </p:cNvGrpSpPr>
                <p:nvPr/>
              </p:nvGrpSpPr>
              <p:grpSpPr bwMode="auto">
                <a:xfrm>
                  <a:off x="1391" y="2754"/>
                  <a:ext cx="533" cy="320"/>
                  <a:chOff x="1391" y="2754"/>
                  <a:chExt cx="533" cy="320"/>
                </a:xfrm>
              </p:grpSpPr>
              <p:grpSp>
                <p:nvGrpSpPr>
                  <p:cNvPr id="793954" name="Group 326"/>
                  <p:cNvGrpSpPr>
                    <a:grpSpLocks/>
                  </p:cNvGrpSpPr>
                  <p:nvPr/>
                </p:nvGrpSpPr>
                <p:grpSpPr bwMode="auto">
                  <a:xfrm>
                    <a:off x="1391" y="2927"/>
                    <a:ext cx="86" cy="86"/>
                    <a:chOff x="1391" y="2927"/>
                    <a:chExt cx="86" cy="86"/>
                  </a:xfrm>
                </p:grpSpPr>
                <p:grpSp>
                  <p:nvGrpSpPr>
                    <p:cNvPr id="793957" name="Group 32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1" y="2942"/>
                      <a:ext cx="73" cy="71"/>
                      <a:chOff x="1391" y="2942"/>
                      <a:chExt cx="73" cy="71"/>
                    </a:xfrm>
                  </p:grpSpPr>
                  <p:sp>
                    <p:nvSpPr>
                      <p:cNvPr id="793928" name="Freeform 32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91" y="2942"/>
                        <a:ext cx="73" cy="7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5" y="0"/>
                          </a:cxn>
                          <a:cxn ang="0">
                            <a:pos x="53" y="10"/>
                          </a:cxn>
                          <a:cxn ang="0">
                            <a:pos x="47" y="17"/>
                          </a:cxn>
                          <a:cxn ang="0">
                            <a:pos x="32" y="23"/>
                          </a:cxn>
                          <a:cxn ang="0">
                            <a:pos x="17" y="36"/>
                          </a:cxn>
                          <a:cxn ang="0">
                            <a:pos x="0" y="70"/>
                          </a:cxn>
                          <a:cxn ang="0">
                            <a:pos x="32" y="50"/>
                          </a:cxn>
                          <a:cxn ang="0">
                            <a:pos x="46" y="35"/>
                          </a:cxn>
                          <a:cxn ang="0">
                            <a:pos x="54" y="23"/>
                          </a:cxn>
                          <a:cxn ang="0">
                            <a:pos x="59" y="18"/>
                          </a:cxn>
                          <a:cxn ang="0">
                            <a:pos x="72" y="6"/>
                          </a:cxn>
                          <a:cxn ang="0">
                            <a:pos x="65" y="0"/>
                          </a:cxn>
                        </a:cxnLst>
                        <a:rect l="0" t="0" r="r" b="b"/>
                        <a:pathLst>
                          <a:path w="73" h="71">
                            <a:moveTo>
                              <a:pt x="65" y="0"/>
                            </a:moveTo>
                            <a:lnTo>
                              <a:pt x="53" y="10"/>
                            </a:lnTo>
                            <a:lnTo>
                              <a:pt x="47" y="17"/>
                            </a:lnTo>
                            <a:lnTo>
                              <a:pt x="32" y="23"/>
                            </a:lnTo>
                            <a:lnTo>
                              <a:pt x="17" y="36"/>
                            </a:lnTo>
                            <a:lnTo>
                              <a:pt x="0" y="70"/>
                            </a:lnTo>
                            <a:lnTo>
                              <a:pt x="32" y="50"/>
                            </a:lnTo>
                            <a:lnTo>
                              <a:pt x="46" y="35"/>
                            </a:lnTo>
                            <a:lnTo>
                              <a:pt x="54" y="23"/>
                            </a:lnTo>
                            <a:lnTo>
                              <a:pt x="59" y="18"/>
                            </a:lnTo>
                            <a:lnTo>
                              <a:pt x="72" y="6"/>
                            </a:lnTo>
                            <a:lnTo>
                              <a:pt x="65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3929" name="Line 329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13" y="2980"/>
                        <a:ext cx="18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793930" name="Freeform 330"/>
                    <p:cNvSpPr>
                      <a:spLocks/>
                    </p:cNvSpPr>
                    <p:nvPr/>
                  </p:nvSpPr>
                  <p:spPr bwMode="auto">
                    <a:xfrm>
                      <a:off x="1447" y="2927"/>
                      <a:ext cx="30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21" y="0"/>
                        </a:cxn>
                        <a:cxn ang="0">
                          <a:pos x="4" y="20"/>
                        </a:cxn>
                        <a:cxn ang="0">
                          <a:pos x="0" y="29"/>
                        </a:cxn>
                        <a:cxn ang="0">
                          <a:pos x="11" y="25"/>
                        </a:cxn>
                        <a:cxn ang="0">
                          <a:pos x="29" y="8"/>
                        </a:cxn>
                        <a:cxn ang="0">
                          <a:pos x="21" y="0"/>
                        </a:cxn>
                      </a:cxnLst>
                      <a:rect l="0" t="0" r="r" b="b"/>
                      <a:pathLst>
                        <a:path w="30" h="30">
                          <a:moveTo>
                            <a:pt x="21" y="0"/>
                          </a:moveTo>
                          <a:lnTo>
                            <a:pt x="4" y="20"/>
                          </a:lnTo>
                          <a:lnTo>
                            <a:pt x="0" y="29"/>
                          </a:lnTo>
                          <a:lnTo>
                            <a:pt x="11" y="25"/>
                          </a:lnTo>
                          <a:lnTo>
                            <a:pt x="29" y="8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93960" name="Group 331"/>
                  <p:cNvGrpSpPr>
                    <a:grpSpLocks/>
                  </p:cNvGrpSpPr>
                  <p:nvPr/>
                </p:nvGrpSpPr>
                <p:grpSpPr bwMode="auto">
                  <a:xfrm>
                    <a:off x="1413" y="2754"/>
                    <a:ext cx="511" cy="320"/>
                    <a:chOff x="1413" y="2754"/>
                    <a:chExt cx="511" cy="320"/>
                  </a:xfrm>
                </p:grpSpPr>
                <p:grpSp>
                  <p:nvGrpSpPr>
                    <p:cNvPr id="793961" name="Group 33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3" y="2754"/>
                      <a:ext cx="339" cy="320"/>
                      <a:chOff x="1413" y="2754"/>
                      <a:chExt cx="339" cy="320"/>
                    </a:xfrm>
                  </p:grpSpPr>
                  <p:grpSp>
                    <p:nvGrpSpPr>
                      <p:cNvPr id="793963" name="Group 33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86" y="2803"/>
                        <a:ext cx="266" cy="271"/>
                        <a:chOff x="1486" y="2803"/>
                        <a:chExt cx="266" cy="271"/>
                      </a:xfrm>
                    </p:grpSpPr>
                    <p:grpSp>
                      <p:nvGrpSpPr>
                        <p:cNvPr id="793965" name="Group 3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8" y="2803"/>
                          <a:ext cx="84" cy="57"/>
                          <a:chOff x="1668" y="2803"/>
                          <a:chExt cx="84" cy="57"/>
                        </a:xfrm>
                      </p:grpSpPr>
                      <p:sp>
                        <p:nvSpPr>
                          <p:cNvPr id="793935" name="Freeform 3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68" y="2803"/>
                            <a:ext cx="84" cy="5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31"/>
                              </a:cxn>
                              <a:cxn ang="0">
                                <a:pos x="7" y="29"/>
                              </a:cxn>
                              <a:cxn ang="0">
                                <a:pos x="11" y="25"/>
                              </a:cxn>
                              <a:cxn ang="0">
                                <a:pos x="15" y="20"/>
                              </a:cxn>
                              <a:cxn ang="0">
                                <a:pos x="19" y="13"/>
                              </a:cxn>
                              <a:cxn ang="0">
                                <a:pos x="27" y="8"/>
                              </a:cxn>
                              <a:cxn ang="0">
                                <a:pos x="36" y="2"/>
                              </a:cxn>
                              <a:cxn ang="0">
                                <a:pos x="43" y="1"/>
                              </a:cxn>
                              <a:cxn ang="0">
                                <a:pos x="51" y="2"/>
                              </a:cxn>
                              <a:cxn ang="0">
                                <a:pos x="56" y="0"/>
                              </a:cxn>
                              <a:cxn ang="0">
                                <a:pos x="63" y="1"/>
                              </a:cxn>
                              <a:cxn ang="0">
                                <a:pos x="73" y="0"/>
                              </a:cxn>
                              <a:cxn ang="0">
                                <a:pos x="80" y="0"/>
                              </a:cxn>
                              <a:cxn ang="0">
                                <a:pos x="82" y="4"/>
                              </a:cxn>
                              <a:cxn ang="0">
                                <a:pos x="83" y="6"/>
                              </a:cxn>
                              <a:cxn ang="0">
                                <a:pos x="80" y="9"/>
                              </a:cxn>
                              <a:cxn ang="0">
                                <a:pos x="76" y="9"/>
                              </a:cxn>
                              <a:cxn ang="0">
                                <a:pos x="79" y="10"/>
                              </a:cxn>
                              <a:cxn ang="0">
                                <a:pos x="82" y="11"/>
                              </a:cxn>
                              <a:cxn ang="0">
                                <a:pos x="82" y="13"/>
                              </a:cxn>
                              <a:cxn ang="0">
                                <a:pos x="82" y="15"/>
                              </a:cxn>
                              <a:cxn ang="0">
                                <a:pos x="80" y="19"/>
                              </a:cxn>
                              <a:cxn ang="0">
                                <a:pos x="74" y="18"/>
                              </a:cxn>
                              <a:cxn ang="0">
                                <a:pos x="63" y="17"/>
                              </a:cxn>
                              <a:cxn ang="0">
                                <a:pos x="67" y="23"/>
                              </a:cxn>
                              <a:cxn ang="0">
                                <a:pos x="74" y="28"/>
                              </a:cxn>
                              <a:cxn ang="0">
                                <a:pos x="76" y="31"/>
                              </a:cxn>
                              <a:cxn ang="0">
                                <a:pos x="78" y="33"/>
                              </a:cxn>
                              <a:cxn ang="0">
                                <a:pos x="75" y="35"/>
                              </a:cxn>
                              <a:cxn ang="0">
                                <a:pos x="73" y="36"/>
                              </a:cxn>
                              <a:cxn ang="0">
                                <a:pos x="66" y="34"/>
                              </a:cxn>
                              <a:cxn ang="0">
                                <a:pos x="64" y="31"/>
                              </a:cxn>
                              <a:cxn ang="0">
                                <a:pos x="64" y="36"/>
                              </a:cxn>
                              <a:cxn ang="0">
                                <a:pos x="64" y="39"/>
                              </a:cxn>
                              <a:cxn ang="0">
                                <a:pos x="62" y="40"/>
                              </a:cxn>
                              <a:cxn ang="0">
                                <a:pos x="59" y="40"/>
                              </a:cxn>
                              <a:cxn ang="0">
                                <a:pos x="59" y="39"/>
                              </a:cxn>
                              <a:cxn ang="0">
                                <a:pos x="55" y="34"/>
                              </a:cxn>
                              <a:cxn ang="0">
                                <a:pos x="51" y="33"/>
                              </a:cxn>
                              <a:cxn ang="0">
                                <a:pos x="47" y="28"/>
                              </a:cxn>
                              <a:cxn ang="0">
                                <a:pos x="46" y="28"/>
                              </a:cxn>
                              <a:cxn ang="0">
                                <a:pos x="41" y="34"/>
                              </a:cxn>
                              <a:cxn ang="0">
                                <a:pos x="36" y="39"/>
                              </a:cxn>
                              <a:cxn ang="0">
                                <a:pos x="31" y="46"/>
                              </a:cxn>
                              <a:cxn ang="0">
                                <a:pos x="24" y="50"/>
                              </a:cxn>
                              <a:cxn ang="0">
                                <a:pos x="18" y="55"/>
                              </a:cxn>
                              <a:cxn ang="0">
                                <a:pos x="0" y="56"/>
                              </a:cxn>
                              <a:cxn ang="0">
                                <a:pos x="1" y="31"/>
                              </a:cxn>
                            </a:cxnLst>
                            <a:rect l="0" t="0" r="r" b="b"/>
                            <a:pathLst>
                              <a:path w="84" h="57">
                                <a:moveTo>
                                  <a:pt x="1" y="31"/>
                                </a:moveTo>
                                <a:lnTo>
                                  <a:pt x="7" y="29"/>
                                </a:lnTo>
                                <a:lnTo>
                                  <a:pt x="11" y="25"/>
                                </a:lnTo>
                                <a:lnTo>
                                  <a:pt x="15" y="20"/>
                                </a:lnTo>
                                <a:lnTo>
                                  <a:pt x="19" y="13"/>
                                </a:lnTo>
                                <a:lnTo>
                                  <a:pt x="27" y="8"/>
                                </a:lnTo>
                                <a:lnTo>
                                  <a:pt x="36" y="2"/>
                                </a:lnTo>
                                <a:lnTo>
                                  <a:pt x="43" y="1"/>
                                </a:lnTo>
                                <a:lnTo>
                                  <a:pt x="51" y="2"/>
                                </a:lnTo>
                                <a:lnTo>
                                  <a:pt x="56" y="0"/>
                                </a:lnTo>
                                <a:lnTo>
                                  <a:pt x="63" y="1"/>
                                </a:lnTo>
                                <a:lnTo>
                                  <a:pt x="73" y="0"/>
                                </a:lnTo>
                                <a:lnTo>
                                  <a:pt x="80" y="0"/>
                                </a:lnTo>
                                <a:lnTo>
                                  <a:pt x="82" y="4"/>
                                </a:lnTo>
                                <a:lnTo>
                                  <a:pt x="83" y="6"/>
                                </a:lnTo>
                                <a:lnTo>
                                  <a:pt x="80" y="9"/>
                                </a:lnTo>
                                <a:lnTo>
                                  <a:pt x="76" y="9"/>
                                </a:lnTo>
                                <a:lnTo>
                                  <a:pt x="79" y="10"/>
                                </a:lnTo>
                                <a:lnTo>
                                  <a:pt x="82" y="11"/>
                                </a:lnTo>
                                <a:lnTo>
                                  <a:pt x="82" y="13"/>
                                </a:lnTo>
                                <a:lnTo>
                                  <a:pt x="82" y="15"/>
                                </a:lnTo>
                                <a:lnTo>
                                  <a:pt x="80" y="19"/>
                                </a:lnTo>
                                <a:lnTo>
                                  <a:pt x="74" y="18"/>
                                </a:lnTo>
                                <a:lnTo>
                                  <a:pt x="63" y="17"/>
                                </a:lnTo>
                                <a:lnTo>
                                  <a:pt x="67" y="23"/>
                                </a:lnTo>
                                <a:lnTo>
                                  <a:pt x="74" y="28"/>
                                </a:lnTo>
                                <a:lnTo>
                                  <a:pt x="76" y="31"/>
                                </a:lnTo>
                                <a:lnTo>
                                  <a:pt x="78" y="33"/>
                                </a:lnTo>
                                <a:lnTo>
                                  <a:pt x="75" y="35"/>
                                </a:lnTo>
                                <a:lnTo>
                                  <a:pt x="73" y="36"/>
                                </a:lnTo>
                                <a:lnTo>
                                  <a:pt x="66" y="34"/>
                                </a:lnTo>
                                <a:lnTo>
                                  <a:pt x="64" y="31"/>
                                </a:lnTo>
                                <a:lnTo>
                                  <a:pt x="64" y="36"/>
                                </a:lnTo>
                                <a:lnTo>
                                  <a:pt x="64" y="39"/>
                                </a:lnTo>
                                <a:lnTo>
                                  <a:pt x="62" y="40"/>
                                </a:lnTo>
                                <a:lnTo>
                                  <a:pt x="59" y="40"/>
                                </a:lnTo>
                                <a:lnTo>
                                  <a:pt x="59" y="39"/>
                                </a:lnTo>
                                <a:lnTo>
                                  <a:pt x="55" y="34"/>
                                </a:lnTo>
                                <a:lnTo>
                                  <a:pt x="51" y="33"/>
                                </a:lnTo>
                                <a:lnTo>
                                  <a:pt x="47" y="28"/>
                                </a:lnTo>
                                <a:lnTo>
                                  <a:pt x="46" y="28"/>
                                </a:lnTo>
                                <a:lnTo>
                                  <a:pt x="41" y="34"/>
                                </a:lnTo>
                                <a:lnTo>
                                  <a:pt x="36" y="39"/>
                                </a:lnTo>
                                <a:lnTo>
                                  <a:pt x="31" y="46"/>
                                </a:lnTo>
                                <a:lnTo>
                                  <a:pt x="24" y="50"/>
                                </a:lnTo>
                                <a:lnTo>
                                  <a:pt x="18" y="55"/>
                                </a:lnTo>
                                <a:lnTo>
                                  <a:pt x="0" y="56"/>
                                </a:lnTo>
                                <a:lnTo>
                                  <a:pt x="1" y="31"/>
                                </a:lnTo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3968" name="Group 33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13" y="2809"/>
                            <a:ext cx="31" cy="24"/>
                            <a:chOff x="1713" y="2809"/>
                            <a:chExt cx="31" cy="24"/>
                          </a:xfrm>
                        </p:grpSpPr>
                        <p:sp>
                          <p:nvSpPr>
                            <p:cNvPr id="793937" name="Freeform 33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21" y="2809"/>
                              <a:ext cx="23" cy="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2" y="0"/>
                                </a:cxn>
                                <a:cxn ang="0">
                                  <a:pos x="11" y="1"/>
                                </a:cxn>
                                <a:cxn ang="0">
                                  <a:pos x="0" y="2"/>
                                </a:cxn>
                              </a:cxnLst>
                              <a:rect l="0" t="0" r="r" b="b"/>
                              <a:pathLst>
                                <a:path w="23" h="3">
                                  <a:moveTo>
                                    <a:pt x="22" y="0"/>
                                  </a:moveTo>
                                  <a:lnTo>
                                    <a:pt x="11" y="1"/>
                                  </a:lnTo>
                                  <a:lnTo>
                                    <a:pt x="0" y="2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938" name="Freeform 33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13" y="2821"/>
                              <a:ext cx="18" cy="1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7" y="11"/>
                                </a:cxn>
                                <a:cxn ang="0">
                                  <a:pos x="15" y="7"/>
                                </a:cxn>
                                <a:cxn ang="0">
                                  <a:pos x="12" y="4"/>
                                </a:cxn>
                                <a:cxn ang="0">
                                  <a:pos x="5" y="1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8" h="12">
                                  <a:moveTo>
                                    <a:pt x="17" y="11"/>
                                  </a:moveTo>
                                  <a:lnTo>
                                    <a:pt x="15" y="7"/>
                                  </a:lnTo>
                                  <a:lnTo>
                                    <a:pt x="12" y="4"/>
                                  </a:lnTo>
                                  <a:lnTo>
                                    <a:pt x="5" y="1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93969" name="Group 3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86" y="2978"/>
                          <a:ext cx="106" cy="96"/>
                          <a:chOff x="1486" y="2978"/>
                          <a:chExt cx="106" cy="96"/>
                        </a:xfrm>
                      </p:grpSpPr>
                      <p:sp>
                        <p:nvSpPr>
                          <p:cNvPr id="793940" name="Freeform 3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86" y="2978"/>
                            <a:ext cx="106" cy="9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4" y="5"/>
                              </a:cxn>
                              <a:cxn ang="0">
                                <a:pos x="63" y="1"/>
                              </a:cxn>
                              <a:cxn ang="0">
                                <a:pos x="69" y="0"/>
                              </a:cxn>
                              <a:cxn ang="0">
                                <a:pos x="79" y="4"/>
                              </a:cxn>
                              <a:cxn ang="0">
                                <a:pos x="87" y="9"/>
                              </a:cxn>
                              <a:cxn ang="0">
                                <a:pos x="97" y="11"/>
                              </a:cxn>
                              <a:cxn ang="0">
                                <a:pos x="104" y="16"/>
                              </a:cxn>
                              <a:cxn ang="0">
                                <a:pos x="102" y="21"/>
                              </a:cxn>
                              <a:cxn ang="0">
                                <a:pos x="97" y="25"/>
                              </a:cxn>
                              <a:cxn ang="0">
                                <a:pos x="87" y="23"/>
                              </a:cxn>
                              <a:cxn ang="0">
                                <a:pos x="73" y="20"/>
                              </a:cxn>
                              <a:cxn ang="0">
                                <a:pos x="64" y="26"/>
                              </a:cxn>
                              <a:cxn ang="0">
                                <a:pos x="59" y="34"/>
                              </a:cxn>
                              <a:cxn ang="0">
                                <a:pos x="63" y="48"/>
                              </a:cxn>
                              <a:cxn ang="0">
                                <a:pos x="65" y="62"/>
                              </a:cxn>
                              <a:cxn ang="0">
                                <a:pos x="62" y="76"/>
                              </a:cxn>
                              <a:cxn ang="0">
                                <a:pos x="57" y="84"/>
                              </a:cxn>
                              <a:cxn ang="0">
                                <a:pos x="51" y="86"/>
                              </a:cxn>
                              <a:cxn ang="0">
                                <a:pos x="47" y="84"/>
                              </a:cxn>
                              <a:cxn ang="0">
                                <a:pos x="48" y="75"/>
                              </a:cxn>
                              <a:cxn ang="0">
                                <a:pos x="42" y="86"/>
                              </a:cxn>
                              <a:cxn ang="0">
                                <a:pos x="36" y="92"/>
                              </a:cxn>
                              <a:cxn ang="0">
                                <a:pos x="28" y="95"/>
                              </a:cxn>
                              <a:cxn ang="0">
                                <a:pos x="20" y="93"/>
                              </a:cxn>
                              <a:cxn ang="0">
                                <a:pos x="21" y="85"/>
                              </a:cxn>
                              <a:cxn ang="0">
                                <a:pos x="15" y="93"/>
                              </a:cxn>
                              <a:cxn ang="0">
                                <a:pos x="9" y="92"/>
                              </a:cxn>
                              <a:cxn ang="0">
                                <a:pos x="11" y="84"/>
                              </a:cxn>
                              <a:cxn ang="0">
                                <a:pos x="4" y="88"/>
                              </a:cxn>
                              <a:cxn ang="0">
                                <a:pos x="0" y="84"/>
                              </a:cxn>
                              <a:cxn ang="0">
                                <a:pos x="4" y="79"/>
                              </a:cxn>
                              <a:cxn ang="0">
                                <a:pos x="13" y="68"/>
                              </a:cxn>
                              <a:cxn ang="0">
                                <a:pos x="26" y="52"/>
                              </a:cxn>
                              <a:cxn ang="0">
                                <a:pos x="30" y="41"/>
                              </a:cxn>
                              <a:cxn ang="0">
                                <a:pos x="34" y="21"/>
                              </a:cxn>
                              <a:cxn ang="0">
                                <a:pos x="49" y="1"/>
                              </a:cxn>
                            </a:cxnLst>
                            <a:rect l="0" t="0" r="r" b="b"/>
                            <a:pathLst>
                              <a:path w="106" h="96">
                                <a:moveTo>
                                  <a:pt x="51" y="3"/>
                                </a:moveTo>
                                <a:lnTo>
                                  <a:pt x="54" y="5"/>
                                </a:lnTo>
                                <a:lnTo>
                                  <a:pt x="59" y="4"/>
                                </a:lnTo>
                                <a:lnTo>
                                  <a:pt x="63" y="1"/>
                                </a:lnTo>
                                <a:lnTo>
                                  <a:pt x="66" y="0"/>
                                </a:lnTo>
                                <a:lnTo>
                                  <a:pt x="69" y="0"/>
                                </a:lnTo>
                                <a:lnTo>
                                  <a:pt x="72" y="1"/>
                                </a:lnTo>
                                <a:lnTo>
                                  <a:pt x="79" y="4"/>
                                </a:lnTo>
                                <a:lnTo>
                                  <a:pt x="84" y="9"/>
                                </a:lnTo>
                                <a:lnTo>
                                  <a:pt x="87" y="9"/>
                                </a:lnTo>
                                <a:lnTo>
                                  <a:pt x="94" y="9"/>
                                </a:lnTo>
                                <a:lnTo>
                                  <a:pt x="97" y="11"/>
                                </a:lnTo>
                                <a:lnTo>
                                  <a:pt x="101" y="13"/>
                                </a:lnTo>
                                <a:lnTo>
                                  <a:pt x="104" y="16"/>
                                </a:lnTo>
                                <a:lnTo>
                                  <a:pt x="105" y="18"/>
                                </a:lnTo>
                                <a:lnTo>
                                  <a:pt x="102" y="21"/>
                                </a:lnTo>
                                <a:lnTo>
                                  <a:pt x="102" y="24"/>
                                </a:lnTo>
                                <a:lnTo>
                                  <a:pt x="97" y="25"/>
                                </a:lnTo>
                                <a:lnTo>
                                  <a:pt x="93" y="26"/>
                                </a:lnTo>
                                <a:lnTo>
                                  <a:pt x="87" y="23"/>
                                </a:lnTo>
                                <a:lnTo>
                                  <a:pt x="80" y="21"/>
                                </a:lnTo>
                                <a:lnTo>
                                  <a:pt x="73" y="20"/>
                                </a:lnTo>
                                <a:lnTo>
                                  <a:pt x="68" y="21"/>
                                </a:lnTo>
                                <a:lnTo>
                                  <a:pt x="64" y="26"/>
                                </a:lnTo>
                                <a:lnTo>
                                  <a:pt x="59" y="32"/>
                                </a:lnTo>
                                <a:lnTo>
                                  <a:pt x="59" y="34"/>
                                </a:lnTo>
                                <a:lnTo>
                                  <a:pt x="60" y="40"/>
                                </a:lnTo>
                                <a:lnTo>
                                  <a:pt x="63" y="48"/>
                                </a:lnTo>
                                <a:lnTo>
                                  <a:pt x="62" y="54"/>
                                </a:lnTo>
                                <a:lnTo>
                                  <a:pt x="65" y="62"/>
                                </a:lnTo>
                                <a:lnTo>
                                  <a:pt x="65" y="68"/>
                                </a:lnTo>
                                <a:lnTo>
                                  <a:pt x="62" y="76"/>
                                </a:lnTo>
                                <a:lnTo>
                                  <a:pt x="61" y="81"/>
                                </a:lnTo>
                                <a:lnTo>
                                  <a:pt x="57" y="84"/>
                                </a:lnTo>
                                <a:lnTo>
                                  <a:pt x="54" y="87"/>
                                </a:lnTo>
                                <a:lnTo>
                                  <a:pt x="51" y="86"/>
                                </a:lnTo>
                                <a:lnTo>
                                  <a:pt x="48" y="86"/>
                                </a:lnTo>
                                <a:lnTo>
                                  <a:pt x="47" y="84"/>
                                </a:lnTo>
                                <a:lnTo>
                                  <a:pt x="46" y="80"/>
                                </a:lnTo>
                                <a:lnTo>
                                  <a:pt x="48" y="75"/>
                                </a:lnTo>
                                <a:lnTo>
                                  <a:pt x="44" y="81"/>
                                </a:lnTo>
                                <a:lnTo>
                                  <a:pt x="42" y="86"/>
                                </a:lnTo>
                                <a:lnTo>
                                  <a:pt x="40" y="89"/>
                                </a:lnTo>
                                <a:lnTo>
                                  <a:pt x="36" y="92"/>
                                </a:lnTo>
                                <a:lnTo>
                                  <a:pt x="33" y="94"/>
                                </a:lnTo>
                                <a:lnTo>
                                  <a:pt x="28" y="95"/>
                                </a:lnTo>
                                <a:lnTo>
                                  <a:pt x="23" y="95"/>
                                </a:lnTo>
                                <a:lnTo>
                                  <a:pt x="20" y="93"/>
                                </a:lnTo>
                                <a:lnTo>
                                  <a:pt x="20" y="90"/>
                                </a:lnTo>
                                <a:lnTo>
                                  <a:pt x="21" y="85"/>
                                </a:lnTo>
                                <a:lnTo>
                                  <a:pt x="17" y="89"/>
                                </a:lnTo>
                                <a:lnTo>
                                  <a:pt x="15" y="93"/>
                                </a:lnTo>
                                <a:lnTo>
                                  <a:pt x="11" y="92"/>
                                </a:lnTo>
                                <a:lnTo>
                                  <a:pt x="9" y="92"/>
                                </a:lnTo>
                                <a:lnTo>
                                  <a:pt x="10" y="89"/>
                                </a:lnTo>
                                <a:lnTo>
                                  <a:pt x="11" y="84"/>
                                </a:lnTo>
                                <a:lnTo>
                                  <a:pt x="6" y="87"/>
                                </a:lnTo>
                                <a:lnTo>
                                  <a:pt x="4" y="88"/>
                                </a:lnTo>
                                <a:lnTo>
                                  <a:pt x="2" y="87"/>
                                </a:lnTo>
                                <a:lnTo>
                                  <a:pt x="0" y="84"/>
                                </a:lnTo>
                                <a:lnTo>
                                  <a:pt x="1" y="81"/>
                                </a:lnTo>
                                <a:lnTo>
                                  <a:pt x="4" y="79"/>
                                </a:lnTo>
                                <a:lnTo>
                                  <a:pt x="8" y="74"/>
                                </a:lnTo>
                                <a:lnTo>
                                  <a:pt x="13" y="68"/>
                                </a:lnTo>
                                <a:lnTo>
                                  <a:pt x="23" y="59"/>
                                </a:lnTo>
                                <a:lnTo>
                                  <a:pt x="26" y="52"/>
                                </a:lnTo>
                                <a:lnTo>
                                  <a:pt x="29" y="45"/>
                                </a:lnTo>
                                <a:lnTo>
                                  <a:pt x="30" y="41"/>
                                </a:lnTo>
                                <a:lnTo>
                                  <a:pt x="32" y="29"/>
                                </a:lnTo>
                                <a:lnTo>
                                  <a:pt x="34" y="21"/>
                                </a:lnTo>
                                <a:lnTo>
                                  <a:pt x="40" y="11"/>
                                </a:lnTo>
                                <a:lnTo>
                                  <a:pt x="49" y="1"/>
                                </a:lnTo>
                                <a:lnTo>
                                  <a:pt x="51" y="3"/>
                                </a:lnTo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3972" name="Group 34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97" y="3029"/>
                            <a:ext cx="41" cy="35"/>
                            <a:chOff x="1497" y="3029"/>
                            <a:chExt cx="41" cy="35"/>
                          </a:xfrm>
                        </p:grpSpPr>
                        <p:sp>
                          <p:nvSpPr>
                            <p:cNvPr id="793942" name="Freeform 34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32" y="3029"/>
                              <a:ext cx="6" cy="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" y="25"/>
                                </a:cxn>
                                <a:cxn ang="0">
                                  <a:pos x="2" y="19"/>
                                </a:cxn>
                                <a:cxn ang="0">
                                  <a:pos x="5" y="14"/>
                                </a:cxn>
                                <a:cxn ang="0">
                                  <a:pos x="4" y="6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6" h="26">
                                  <a:moveTo>
                                    <a:pt x="2" y="25"/>
                                  </a:moveTo>
                                  <a:lnTo>
                                    <a:pt x="2" y="19"/>
                                  </a:lnTo>
                                  <a:lnTo>
                                    <a:pt x="5" y="14"/>
                                  </a:lnTo>
                                  <a:lnTo>
                                    <a:pt x="4" y="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943" name="Freeform 34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11" y="3038"/>
                              <a:ext cx="13" cy="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5"/>
                                </a:cxn>
                                <a:cxn ang="0">
                                  <a:pos x="2" y="23"/>
                                </a:cxn>
                                <a:cxn ang="0">
                                  <a:pos x="5" y="18"/>
                                </a:cxn>
                                <a:cxn ang="0">
                                  <a:pos x="10" y="14"/>
                                </a:cxn>
                                <a:cxn ang="0">
                                  <a:pos x="11" y="5"/>
                                </a:cxn>
                                <a:cxn ang="0">
                                  <a:pos x="12" y="0"/>
                                </a:cxn>
                              </a:cxnLst>
                              <a:rect l="0" t="0" r="r" b="b"/>
                              <a:pathLst>
                                <a:path w="13" h="26">
                                  <a:moveTo>
                                    <a:pt x="0" y="25"/>
                                  </a:moveTo>
                                  <a:lnTo>
                                    <a:pt x="2" y="23"/>
                                  </a:lnTo>
                                  <a:lnTo>
                                    <a:pt x="5" y="18"/>
                                  </a:lnTo>
                                  <a:lnTo>
                                    <a:pt x="10" y="14"/>
                                  </a:lnTo>
                                  <a:lnTo>
                                    <a:pt x="11" y="5"/>
                                  </a:lnTo>
                                  <a:lnTo>
                                    <a:pt x="12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944" name="Freeform 34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97" y="3048"/>
                              <a:ext cx="15" cy="1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3"/>
                                </a:cxn>
                                <a:cxn ang="0">
                                  <a:pos x="7" y="8"/>
                                </a:cxn>
                                <a:cxn ang="0">
                                  <a:pos x="10" y="5"/>
                                </a:cxn>
                                <a:cxn ang="0">
                                  <a:pos x="14" y="0"/>
                                </a:cxn>
                              </a:cxnLst>
                              <a:rect l="0" t="0" r="r" b="b"/>
                              <a:pathLst>
                                <a:path w="15" h="14">
                                  <a:moveTo>
                                    <a:pt x="0" y="13"/>
                                  </a:moveTo>
                                  <a:lnTo>
                                    <a:pt x="7" y="8"/>
                                  </a:lnTo>
                                  <a:lnTo>
                                    <a:pt x="10" y="5"/>
                                  </a:lnTo>
                                  <a:lnTo>
                                    <a:pt x="14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93975" name="Group 34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3" y="2754"/>
                        <a:ext cx="144" cy="100"/>
                        <a:chOff x="1413" y="2754"/>
                        <a:chExt cx="144" cy="100"/>
                      </a:xfrm>
                    </p:grpSpPr>
                    <p:grpSp>
                      <p:nvGrpSpPr>
                        <p:cNvPr id="793976" name="Group 34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3" y="2756"/>
                          <a:ext cx="144" cy="98"/>
                          <a:chOff x="1413" y="2756"/>
                          <a:chExt cx="144" cy="98"/>
                        </a:xfrm>
                      </p:grpSpPr>
                      <p:sp>
                        <p:nvSpPr>
                          <p:cNvPr id="793947" name="Freeform 3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20" y="2756"/>
                            <a:ext cx="137" cy="9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6"/>
                              </a:cxn>
                              <a:cxn ang="0">
                                <a:pos x="25" y="0"/>
                              </a:cxn>
                              <a:cxn ang="0">
                                <a:pos x="33" y="1"/>
                              </a:cxn>
                              <a:cxn ang="0">
                                <a:pos x="44" y="3"/>
                              </a:cxn>
                              <a:cxn ang="0">
                                <a:pos x="54" y="3"/>
                              </a:cxn>
                              <a:cxn ang="0">
                                <a:pos x="65" y="7"/>
                              </a:cxn>
                              <a:cxn ang="0">
                                <a:pos x="75" y="10"/>
                              </a:cxn>
                              <a:cxn ang="0">
                                <a:pos x="90" y="9"/>
                              </a:cxn>
                              <a:cxn ang="0">
                                <a:pos x="94" y="11"/>
                              </a:cxn>
                              <a:cxn ang="0">
                                <a:pos x="89" y="17"/>
                              </a:cxn>
                              <a:cxn ang="0">
                                <a:pos x="89" y="21"/>
                              </a:cxn>
                              <a:cxn ang="0">
                                <a:pos x="83" y="27"/>
                              </a:cxn>
                              <a:cxn ang="0">
                                <a:pos x="77" y="33"/>
                              </a:cxn>
                              <a:cxn ang="0">
                                <a:pos x="87" y="41"/>
                              </a:cxn>
                              <a:cxn ang="0">
                                <a:pos x="97" y="41"/>
                              </a:cxn>
                              <a:cxn ang="0">
                                <a:pos x="98" y="29"/>
                              </a:cxn>
                              <a:cxn ang="0">
                                <a:pos x="109" y="28"/>
                              </a:cxn>
                              <a:cxn ang="0">
                                <a:pos x="121" y="28"/>
                              </a:cxn>
                              <a:cxn ang="0">
                                <a:pos x="129" y="29"/>
                              </a:cxn>
                              <a:cxn ang="0">
                                <a:pos x="134" y="33"/>
                              </a:cxn>
                              <a:cxn ang="0">
                                <a:pos x="135" y="38"/>
                              </a:cxn>
                              <a:cxn ang="0">
                                <a:pos x="134" y="42"/>
                              </a:cxn>
                              <a:cxn ang="0">
                                <a:pos x="116" y="53"/>
                              </a:cxn>
                              <a:cxn ang="0">
                                <a:pos x="106" y="59"/>
                              </a:cxn>
                              <a:cxn ang="0">
                                <a:pos x="102" y="64"/>
                              </a:cxn>
                              <a:cxn ang="0">
                                <a:pos x="100" y="72"/>
                              </a:cxn>
                              <a:cxn ang="0">
                                <a:pos x="97" y="78"/>
                              </a:cxn>
                              <a:cxn ang="0">
                                <a:pos x="93" y="88"/>
                              </a:cxn>
                              <a:cxn ang="0">
                                <a:pos x="77" y="97"/>
                              </a:cxn>
                              <a:cxn ang="0">
                                <a:pos x="47" y="95"/>
                              </a:cxn>
                              <a:cxn ang="0">
                                <a:pos x="59" y="84"/>
                              </a:cxn>
                              <a:cxn ang="0">
                                <a:pos x="53" y="78"/>
                              </a:cxn>
                              <a:cxn ang="0">
                                <a:pos x="30" y="70"/>
                              </a:cxn>
                              <a:cxn ang="0">
                                <a:pos x="16" y="64"/>
                              </a:cxn>
                              <a:cxn ang="0">
                                <a:pos x="5" y="45"/>
                              </a:cxn>
                              <a:cxn ang="0">
                                <a:pos x="0" y="22"/>
                              </a:cxn>
                              <a:cxn ang="0">
                                <a:pos x="4" y="14"/>
                              </a:cxn>
                              <a:cxn ang="0">
                                <a:pos x="13" y="8"/>
                              </a:cxn>
                            </a:cxnLst>
                            <a:rect l="0" t="0" r="r" b="b"/>
                            <a:pathLst>
                              <a:path w="137" h="98">
                                <a:moveTo>
                                  <a:pt x="13" y="8"/>
                                </a:moveTo>
                                <a:lnTo>
                                  <a:pt x="16" y="6"/>
                                </a:lnTo>
                                <a:lnTo>
                                  <a:pt x="22" y="2"/>
                                </a:lnTo>
                                <a:lnTo>
                                  <a:pt x="25" y="0"/>
                                </a:lnTo>
                                <a:lnTo>
                                  <a:pt x="30" y="1"/>
                                </a:lnTo>
                                <a:lnTo>
                                  <a:pt x="33" y="1"/>
                                </a:lnTo>
                                <a:lnTo>
                                  <a:pt x="39" y="3"/>
                                </a:lnTo>
                                <a:lnTo>
                                  <a:pt x="44" y="3"/>
                                </a:lnTo>
                                <a:lnTo>
                                  <a:pt x="48" y="4"/>
                                </a:lnTo>
                                <a:lnTo>
                                  <a:pt x="54" y="3"/>
                                </a:lnTo>
                                <a:lnTo>
                                  <a:pt x="59" y="2"/>
                                </a:lnTo>
                                <a:lnTo>
                                  <a:pt x="65" y="7"/>
                                </a:lnTo>
                                <a:lnTo>
                                  <a:pt x="68" y="11"/>
                                </a:lnTo>
                                <a:lnTo>
                                  <a:pt x="75" y="10"/>
                                </a:lnTo>
                                <a:lnTo>
                                  <a:pt x="83" y="8"/>
                                </a:lnTo>
                                <a:lnTo>
                                  <a:pt x="90" y="9"/>
                                </a:lnTo>
                                <a:lnTo>
                                  <a:pt x="92" y="9"/>
                                </a:lnTo>
                                <a:lnTo>
                                  <a:pt x="94" y="11"/>
                                </a:lnTo>
                                <a:lnTo>
                                  <a:pt x="93" y="14"/>
                                </a:lnTo>
                                <a:lnTo>
                                  <a:pt x="89" y="17"/>
                                </a:lnTo>
                                <a:lnTo>
                                  <a:pt x="91" y="19"/>
                                </a:lnTo>
                                <a:lnTo>
                                  <a:pt x="89" y="21"/>
                                </a:lnTo>
                                <a:lnTo>
                                  <a:pt x="85" y="24"/>
                                </a:lnTo>
                                <a:lnTo>
                                  <a:pt x="83" y="27"/>
                                </a:lnTo>
                                <a:lnTo>
                                  <a:pt x="83" y="30"/>
                                </a:lnTo>
                                <a:lnTo>
                                  <a:pt x="77" y="33"/>
                                </a:lnTo>
                                <a:lnTo>
                                  <a:pt x="83" y="38"/>
                                </a:lnTo>
                                <a:lnTo>
                                  <a:pt x="87" y="41"/>
                                </a:lnTo>
                                <a:lnTo>
                                  <a:pt x="91" y="43"/>
                                </a:lnTo>
                                <a:lnTo>
                                  <a:pt x="97" y="41"/>
                                </a:lnTo>
                                <a:lnTo>
                                  <a:pt x="96" y="38"/>
                                </a:lnTo>
                                <a:lnTo>
                                  <a:pt x="98" y="29"/>
                                </a:lnTo>
                                <a:lnTo>
                                  <a:pt x="101" y="28"/>
                                </a:lnTo>
                                <a:lnTo>
                                  <a:pt x="109" y="28"/>
                                </a:lnTo>
                                <a:lnTo>
                                  <a:pt x="115" y="26"/>
                                </a:lnTo>
                                <a:lnTo>
                                  <a:pt x="121" y="28"/>
                                </a:lnTo>
                                <a:lnTo>
                                  <a:pt x="126" y="27"/>
                                </a:lnTo>
                                <a:lnTo>
                                  <a:pt x="129" y="29"/>
                                </a:lnTo>
                                <a:lnTo>
                                  <a:pt x="132" y="30"/>
                                </a:lnTo>
                                <a:lnTo>
                                  <a:pt x="134" y="33"/>
                                </a:lnTo>
                                <a:lnTo>
                                  <a:pt x="136" y="35"/>
                                </a:lnTo>
                                <a:lnTo>
                                  <a:pt x="135" y="38"/>
                                </a:lnTo>
                                <a:lnTo>
                                  <a:pt x="135" y="41"/>
                                </a:lnTo>
                                <a:lnTo>
                                  <a:pt x="134" y="42"/>
                                </a:lnTo>
                                <a:lnTo>
                                  <a:pt x="126" y="49"/>
                                </a:lnTo>
                                <a:lnTo>
                                  <a:pt x="116" y="53"/>
                                </a:lnTo>
                                <a:lnTo>
                                  <a:pt x="109" y="57"/>
                                </a:lnTo>
                                <a:lnTo>
                                  <a:pt x="106" y="59"/>
                                </a:lnTo>
                                <a:lnTo>
                                  <a:pt x="106" y="62"/>
                                </a:lnTo>
                                <a:lnTo>
                                  <a:pt x="102" y="64"/>
                                </a:lnTo>
                                <a:lnTo>
                                  <a:pt x="101" y="66"/>
                                </a:lnTo>
                                <a:lnTo>
                                  <a:pt x="100" y="72"/>
                                </a:lnTo>
                                <a:lnTo>
                                  <a:pt x="100" y="75"/>
                                </a:lnTo>
                                <a:lnTo>
                                  <a:pt x="97" y="78"/>
                                </a:lnTo>
                                <a:lnTo>
                                  <a:pt x="96" y="84"/>
                                </a:lnTo>
                                <a:lnTo>
                                  <a:pt x="93" y="88"/>
                                </a:lnTo>
                                <a:lnTo>
                                  <a:pt x="94" y="95"/>
                                </a:lnTo>
                                <a:lnTo>
                                  <a:pt x="77" y="97"/>
                                </a:lnTo>
                                <a:lnTo>
                                  <a:pt x="71" y="97"/>
                                </a:lnTo>
                                <a:lnTo>
                                  <a:pt x="47" y="95"/>
                                </a:lnTo>
                                <a:lnTo>
                                  <a:pt x="54" y="88"/>
                                </a:lnTo>
                                <a:lnTo>
                                  <a:pt x="59" y="84"/>
                                </a:lnTo>
                                <a:lnTo>
                                  <a:pt x="56" y="78"/>
                                </a:lnTo>
                                <a:lnTo>
                                  <a:pt x="53" y="78"/>
                                </a:lnTo>
                                <a:lnTo>
                                  <a:pt x="47" y="77"/>
                                </a:lnTo>
                                <a:lnTo>
                                  <a:pt x="30" y="70"/>
                                </a:lnTo>
                                <a:lnTo>
                                  <a:pt x="25" y="69"/>
                                </a:lnTo>
                                <a:lnTo>
                                  <a:pt x="16" y="64"/>
                                </a:lnTo>
                                <a:lnTo>
                                  <a:pt x="10" y="56"/>
                                </a:lnTo>
                                <a:lnTo>
                                  <a:pt x="5" y="45"/>
                                </a:lnTo>
                                <a:lnTo>
                                  <a:pt x="0" y="34"/>
                                </a:lnTo>
                                <a:lnTo>
                                  <a:pt x="0" y="22"/>
                                </a:lnTo>
                                <a:lnTo>
                                  <a:pt x="2" y="18"/>
                                </a:lnTo>
                                <a:lnTo>
                                  <a:pt x="4" y="14"/>
                                </a:lnTo>
                                <a:lnTo>
                                  <a:pt x="8" y="11"/>
                                </a:lnTo>
                                <a:lnTo>
                                  <a:pt x="13" y="8"/>
                                </a:lnTo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948" name="Freeform 3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13" y="2756"/>
                            <a:ext cx="64" cy="8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3" y="0"/>
                              </a:cxn>
                              <a:cxn ang="0">
                                <a:pos x="26" y="1"/>
                              </a:cxn>
                              <a:cxn ang="0">
                                <a:pos x="21" y="1"/>
                              </a:cxn>
                              <a:cxn ang="0">
                                <a:pos x="16" y="4"/>
                              </a:cxn>
                              <a:cxn ang="0">
                                <a:pos x="12" y="11"/>
                              </a:cxn>
                              <a:cxn ang="0">
                                <a:pos x="6" y="17"/>
                              </a:cxn>
                              <a:cxn ang="0">
                                <a:pos x="2" y="22"/>
                              </a:cxn>
                              <a:cxn ang="0">
                                <a:pos x="1" y="27"/>
                              </a:cxn>
                              <a:cxn ang="0">
                                <a:pos x="1" y="33"/>
                              </a:cxn>
                              <a:cxn ang="0">
                                <a:pos x="0" y="40"/>
                              </a:cxn>
                              <a:cxn ang="0">
                                <a:pos x="1" y="48"/>
                              </a:cxn>
                              <a:cxn ang="0">
                                <a:pos x="5" y="56"/>
                              </a:cxn>
                              <a:cxn ang="0">
                                <a:pos x="9" y="62"/>
                              </a:cxn>
                              <a:cxn ang="0">
                                <a:pos x="14" y="70"/>
                              </a:cxn>
                              <a:cxn ang="0">
                                <a:pos x="20" y="76"/>
                              </a:cxn>
                              <a:cxn ang="0">
                                <a:pos x="25" y="76"/>
                              </a:cxn>
                              <a:cxn ang="0">
                                <a:pos x="32" y="80"/>
                              </a:cxn>
                              <a:cxn ang="0">
                                <a:pos x="38" y="80"/>
                              </a:cxn>
                              <a:cxn ang="0">
                                <a:pos x="46" y="80"/>
                              </a:cxn>
                              <a:cxn ang="0">
                                <a:pos x="56" y="77"/>
                              </a:cxn>
                              <a:cxn ang="0">
                                <a:pos x="59" y="77"/>
                              </a:cxn>
                              <a:cxn ang="0">
                                <a:pos x="63" y="71"/>
                              </a:cxn>
                              <a:cxn ang="0">
                                <a:pos x="59" y="71"/>
                              </a:cxn>
                              <a:cxn ang="0">
                                <a:pos x="56" y="70"/>
                              </a:cxn>
                              <a:cxn ang="0">
                                <a:pos x="53" y="69"/>
                              </a:cxn>
                              <a:cxn ang="0">
                                <a:pos x="56" y="67"/>
                              </a:cxn>
                              <a:cxn ang="0">
                                <a:pos x="57" y="65"/>
                              </a:cxn>
                              <a:cxn ang="0">
                                <a:pos x="54" y="63"/>
                              </a:cxn>
                              <a:cxn ang="0">
                                <a:pos x="50" y="65"/>
                              </a:cxn>
                              <a:cxn ang="0">
                                <a:pos x="44" y="63"/>
                              </a:cxn>
                              <a:cxn ang="0">
                                <a:pos x="42" y="62"/>
                              </a:cxn>
                              <a:cxn ang="0">
                                <a:pos x="41" y="59"/>
                              </a:cxn>
                              <a:cxn ang="0">
                                <a:pos x="38" y="57"/>
                              </a:cxn>
                              <a:cxn ang="0">
                                <a:pos x="39" y="55"/>
                              </a:cxn>
                              <a:cxn ang="0">
                                <a:pos x="42" y="53"/>
                              </a:cxn>
                              <a:cxn ang="0">
                                <a:pos x="43" y="53"/>
                              </a:cxn>
                              <a:cxn ang="0">
                                <a:pos x="48" y="50"/>
                              </a:cxn>
                              <a:cxn ang="0">
                                <a:pos x="50" y="51"/>
                              </a:cxn>
                              <a:cxn ang="0">
                                <a:pos x="48" y="45"/>
                              </a:cxn>
                              <a:cxn ang="0">
                                <a:pos x="43" y="43"/>
                              </a:cxn>
                              <a:cxn ang="0">
                                <a:pos x="39" y="44"/>
                              </a:cxn>
                              <a:cxn ang="0">
                                <a:pos x="34" y="42"/>
                              </a:cxn>
                              <a:cxn ang="0">
                                <a:pos x="30" y="43"/>
                              </a:cxn>
                              <a:cxn ang="0">
                                <a:pos x="30" y="40"/>
                              </a:cxn>
                              <a:cxn ang="0">
                                <a:pos x="31" y="35"/>
                              </a:cxn>
                              <a:cxn ang="0">
                                <a:pos x="29" y="28"/>
                              </a:cxn>
                              <a:cxn ang="0">
                                <a:pos x="28" y="22"/>
                              </a:cxn>
                              <a:cxn ang="0">
                                <a:pos x="26" y="19"/>
                              </a:cxn>
                              <a:cxn ang="0">
                                <a:pos x="25" y="25"/>
                              </a:cxn>
                              <a:cxn ang="0">
                                <a:pos x="25" y="27"/>
                              </a:cxn>
                              <a:cxn ang="0">
                                <a:pos x="22" y="31"/>
                              </a:cxn>
                              <a:cxn ang="0">
                                <a:pos x="23" y="25"/>
                              </a:cxn>
                              <a:cxn ang="0">
                                <a:pos x="22" y="21"/>
                              </a:cxn>
                              <a:cxn ang="0">
                                <a:pos x="23" y="19"/>
                              </a:cxn>
                              <a:cxn ang="0">
                                <a:pos x="22" y="13"/>
                              </a:cxn>
                              <a:cxn ang="0">
                                <a:pos x="25" y="11"/>
                              </a:cxn>
                              <a:cxn ang="0">
                                <a:pos x="28" y="9"/>
                              </a:cxn>
                              <a:cxn ang="0">
                                <a:pos x="22" y="9"/>
                              </a:cxn>
                              <a:cxn ang="0">
                                <a:pos x="26" y="6"/>
                              </a:cxn>
                              <a:cxn ang="0">
                                <a:pos x="30" y="4"/>
                              </a:cxn>
                              <a:cxn ang="0">
                                <a:pos x="33" y="0"/>
                              </a:cxn>
                            </a:cxnLst>
                            <a:rect l="0" t="0" r="r" b="b"/>
                            <a:pathLst>
                              <a:path w="64" h="81">
                                <a:moveTo>
                                  <a:pt x="33" y="0"/>
                                </a:moveTo>
                                <a:lnTo>
                                  <a:pt x="26" y="1"/>
                                </a:lnTo>
                                <a:lnTo>
                                  <a:pt x="21" y="1"/>
                                </a:lnTo>
                                <a:lnTo>
                                  <a:pt x="16" y="4"/>
                                </a:lnTo>
                                <a:lnTo>
                                  <a:pt x="12" y="11"/>
                                </a:lnTo>
                                <a:lnTo>
                                  <a:pt x="6" y="17"/>
                                </a:lnTo>
                                <a:lnTo>
                                  <a:pt x="2" y="22"/>
                                </a:lnTo>
                                <a:lnTo>
                                  <a:pt x="1" y="27"/>
                                </a:lnTo>
                                <a:lnTo>
                                  <a:pt x="1" y="33"/>
                                </a:lnTo>
                                <a:lnTo>
                                  <a:pt x="0" y="40"/>
                                </a:lnTo>
                                <a:lnTo>
                                  <a:pt x="1" y="48"/>
                                </a:lnTo>
                                <a:lnTo>
                                  <a:pt x="5" y="56"/>
                                </a:lnTo>
                                <a:lnTo>
                                  <a:pt x="9" y="62"/>
                                </a:lnTo>
                                <a:lnTo>
                                  <a:pt x="14" y="70"/>
                                </a:lnTo>
                                <a:lnTo>
                                  <a:pt x="20" y="76"/>
                                </a:lnTo>
                                <a:lnTo>
                                  <a:pt x="25" y="76"/>
                                </a:lnTo>
                                <a:lnTo>
                                  <a:pt x="32" y="80"/>
                                </a:lnTo>
                                <a:lnTo>
                                  <a:pt x="38" y="80"/>
                                </a:lnTo>
                                <a:lnTo>
                                  <a:pt x="46" y="80"/>
                                </a:lnTo>
                                <a:lnTo>
                                  <a:pt x="56" y="77"/>
                                </a:lnTo>
                                <a:lnTo>
                                  <a:pt x="59" y="77"/>
                                </a:lnTo>
                                <a:lnTo>
                                  <a:pt x="63" y="71"/>
                                </a:lnTo>
                                <a:lnTo>
                                  <a:pt x="59" y="71"/>
                                </a:lnTo>
                                <a:lnTo>
                                  <a:pt x="56" y="70"/>
                                </a:lnTo>
                                <a:lnTo>
                                  <a:pt x="53" y="69"/>
                                </a:lnTo>
                                <a:lnTo>
                                  <a:pt x="56" y="67"/>
                                </a:lnTo>
                                <a:lnTo>
                                  <a:pt x="57" y="65"/>
                                </a:lnTo>
                                <a:lnTo>
                                  <a:pt x="54" y="63"/>
                                </a:lnTo>
                                <a:lnTo>
                                  <a:pt x="50" y="65"/>
                                </a:lnTo>
                                <a:lnTo>
                                  <a:pt x="44" y="63"/>
                                </a:lnTo>
                                <a:lnTo>
                                  <a:pt x="42" y="62"/>
                                </a:lnTo>
                                <a:lnTo>
                                  <a:pt x="41" y="59"/>
                                </a:lnTo>
                                <a:lnTo>
                                  <a:pt x="38" y="57"/>
                                </a:lnTo>
                                <a:lnTo>
                                  <a:pt x="39" y="55"/>
                                </a:lnTo>
                                <a:lnTo>
                                  <a:pt x="42" y="53"/>
                                </a:lnTo>
                                <a:lnTo>
                                  <a:pt x="43" y="53"/>
                                </a:lnTo>
                                <a:lnTo>
                                  <a:pt x="48" y="50"/>
                                </a:lnTo>
                                <a:lnTo>
                                  <a:pt x="50" y="51"/>
                                </a:lnTo>
                                <a:lnTo>
                                  <a:pt x="48" y="45"/>
                                </a:lnTo>
                                <a:lnTo>
                                  <a:pt x="43" y="43"/>
                                </a:lnTo>
                                <a:lnTo>
                                  <a:pt x="39" y="44"/>
                                </a:lnTo>
                                <a:lnTo>
                                  <a:pt x="34" y="42"/>
                                </a:lnTo>
                                <a:lnTo>
                                  <a:pt x="30" y="43"/>
                                </a:lnTo>
                                <a:lnTo>
                                  <a:pt x="30" y="40"/>
                                </a:lnTo>
                                <a:lnTo>
                                  <a:pt x="31" y="35"/>
                                </a:lnTo>
                                <a:lnTo>
                                  <a:pt x="29" y="28"/>
                                </a:lnTo>
                                <a:lnTo>
                                  <a:pt x="28" y="22"/>
                                </a:lnTo>
                                <a:lnTo>
                                  <a:pt x="26" y="19"/>
                                </a:lnTo>
                                <a:lnTo>
                                  <a:pt x="25" y="25"/>
                                </a:lnTo>
                                <a:lnTo>
                                  <a:pt x="25" y="27"/>
                                </a:lnTo>
                                <a:lnTo>
                                  <a:pt x="22" y="31"/>
                                </a:lnTo>
                                <a:lnTo>
                                  <a:pt x="23" y="25"/>
                                </a:lnTo>
                                <a:lnTo>
                                  <a:pt x="22" y="21"/>
                                </a:lnTo>
                                <a:lnTo>
                                  <a:pt x="23" y="19"/>
                                </a:lnTo>
                                <a:lnTo>
                                  <a:pt x="22" y="13"/>
                                </a:lnTo>
                                <a:lnTo>
                                  <a:pt x="25" y="11"/>
                                </a:lnTo>
                                <a:lnTo>
                                  <a:pt x="28" y="9"/>
                                </a:lnTo>
                                <a:lnTo>
                                  <a:pt x="22" y="9"/>
                                </a:lnTo>
                                <a:lnTo>
                                  <a:pt x="26" y="6"/>
                                </a:lnTo>
                                <a:lnTo>
                                  <a:pt x="30" y="4"/>
                                </a:lnTo>
                                <a:lnTo>
                                  <a:pt x="33" y="0"/>
                                </a:lnTo>
                              </a:path>
                            </a:pathLst>
                          </a:custGeom>
                          <a:solidFill>
                            <a:srgbClr val="FFA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3980" name="Group 3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5" y="2754"/>
                          <a:ext cx="82" cy="62"/>
                          <a:chOff x="1455" y="2754"/>
                          <a:chExt cx="82" cy="62"/>
                        </a:xfrm>
                      </p:grpSpPr>
                      <p:grpSp>
                        <p:nvGrpSpPr>
                          <p:cNvPr id="793983" name="Group 350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91" y="2767"/>
                            <a:ext cx="46" cy="49"/>
                            <a:chOff x="1491" y="2767"/>
                            <a:chExt cx="46" cy="49"/>
                          </a:xfrm>
                        </p:grpSpPr>
                        <p:sp>
                          <p:nvSpPr>
                            <p:cNvPr id="793951" name="Freeform 351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91" y="2767"/>
                              <a:ext cx="46" cy="4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5" y="1"/>
                                </a:cxn>
                                <a:cxn ang="0">
                                  <a:pos x="42" y="1"/>
                                </a:cxn>
                                <a:cxn ang="0">
                                  <a:pos x="36" y="0"/>
                                </a:cxn>
                                <a:cxn ang="0">
                                  <a:pos x="32" y="1"/>
                                </a:cxn>
                                <a:cxn ang="0">
                                  <a:pos x="28" y="1"/>
                                </a:cxn>
                                <a:cxn ang="0">
                                  <a:pos x="26" y="2"/>
                                </a:cxn>
                                <a:cxn ang="0">
                                  <a:pos x="21" y="2"/>
                                </a:cxn>
                                <a:cxn ang="0">
                                  <a:pos x="19" y="4"/>
                                </a:cxn>
                                <a:cxn ang="0">
                                  <a:pos x="15" y="7"/>
                                </a:cxn>
                                <a:cxn ang="0">
                                  <a:pos x="11" y="11"/>
                                </a:cxn>
                                <a:cxn ang="0">
                                  <a:pos x="10" y="15"/>
                                </a:cxn>
                                <a:cxn ang="0">
                                  <a:pos x="9" y="18"/>
                                </a:cxn>
                                <a:cxn ang="0">
                                  <a:pos x="8" y="18"/>
                                </a:cxn>
                                <a:cxn ang="0">
                                  <a:pos x="5" y="19"/>
                                </a:cxn>
                                <a:cxn ang="0">
                                  <a:pos x="5" y="24"/>
                                </a:cxn>
                                <a:cxn ang="0">
                                  <a:pos x="2" y="29"/>
                                </a:cxn>
                                <a:cxn ang="0">
                                  <a:pos x="0" y="34"/>
                                </a:cxn>
                                <a:cxn ang="0">
                                  <a:pos x="2" y="37"/>
                                </a:cxn>
                                <a:cxn ang="0">
                                  <a:pos x="7" y="44"/>
                                </a:cxn>
                                <a:cxn ang="0">
                                  <a:pos x="13" y="45"/>
                                </a:cxn>
                                <a:cxn ang="0">
                                  <a:pos x="20" y="48"/>
                                </a:cxn>
                                <a:cxn ang="0">
                                  <a:pos x="18" y="44"/>
                                </a:cxn>
                                <a:cxn ang="0">
                                  <a:pos x="14" y="42"/>
                                </a:cxn>
                                <a:cxn ang="0">
                                  <a:pos x="10" y="37"/>
                                </a:cxn>
                                <a:cxn ang="0">
                                  <a:pos x="8" y="33"/>
                                </a:cxn>
                                <a:cxn ang="0">
                                  <a:pos x="9" y="32"/>
                                </a:cxn>
                                <a:cxn ang="0">
                                  <a:pos x="8" y="27"/>
                                </a:cxn>
                                <a:cxn ang="0">
                                  <a:pos x="8" y="24"/>
                                </a:cxn>
                                <a:cxn ang="0">
                                  <a:pos x="9" y="20"/>
                                </a:cxn>
                                <a:cxn ang="0">
                                  <a:pos x="11" y="20"/>
                                </a:cxn>
                                <a:cxn ang="0">
                                  <a:pos x="15" y="17"/>
                                </a:cxn>
                                <a:cxn ang="0">
                                  <a:pos x="13" y="15"/>
                                </a:cxn>
                                <a:cxn ang="0">
                                  <a:pos x="14" y="14"/>
                                </a:cxn>
                                <a:cxn ang="0">
                                  <a:pos x="20" y="11"/>
                                </a:cxn>
                                <a:cxn ang="0">
                                  <a:pos x="26" y="10"/>
                                </a:cxn>
                                <a:cxn ang="0">
                                  <a:pos x="32" y="7"/>
                                </a:cxn>
                                <a:cxn ang="0">
                                  <a:pos x="38" y="6"/>
                                </a:cxn>
                                <a:cxn ang="0">
                                  <a:pos x="41" y="4"/>
                                </a:cxn>
                                <a:cxn ang="0">
                                  <a:pos x="45" y="1"/>
                                </a:cxn>
                              </a:cxnLst>
                              <a:rect l="0" t="0" r="r" b="b"/>
                              <a:pathLst>
                                <a:path w="46" h="49">
                                  <a:moveTo>
                                    <a:pt x="45" y="1"/>
                                  </a:moveTo>
                                  <a:lnTo>
                                    <a:pt x="42" y="1"/>
                                  </a:lnTo>
                                  <a:lnTo>
                                    <a:pt x="36" y="0"/>
                                  </a:lnTo>
                                  <a:lnTo>
                                    <a:pt x="32" y="1"/>
                                  </a:lnTo>
                                  <a:lnTo>
                                    <a:pt x="28" y="1"/>
                                  </a:lnTo>
                                  <a:lnTo>
                                    <a:pt x="26" y="2"/>
                                  </a:lnTo>
                                  <a:lnTo>
                                    <a:pt x="21" y="2"/>
                                  </a:lnTo>
                                  <a:lnTo>
                                    <a:pt x="19" y="4"/>
                                  </a:lnTo>
                                  <a:lnTo>
                                    <a:pt x="15" y="7"/>
                                  </a:lnTo>
                                  <a:lnTo>
                                    <a:pt x="11" y="11"/>
                                  </a:lnTo>
                                  <a:lnTo>
                                    <a:pt x="10" y="15"/>
                                  </a:lnTo>
                                  <a:lnTo>
                                    <a:pt x="9" y="18"/>
                                  </a:lnTo>
                                  <a:lnTo>
                                    <a:pt x="8" y="18"/>
                                  </a:lnTo>
                                  <a:lnTo>
                                    <a:pt x="5" y="19"/>
                                  </a:lnTo>
                                  <a:lnTo>
                                    <a:pt x="5" y="24"/>
                                  </a:lnTo>
                                  <a:lnTo>
                                    <a:pt x="2" y="29"/>
                                  </a:lnTo>
                                  <a:lnTo>
                                    <a:pt x="0" y="34"/>
                                  </a:lnTo>
                                  <a:lnTo>
                                    <a:pt x="2" y="37"/>
                                  </a:lnTo>
                                  <a:lnTo>
                                    <a:pt x="7" y="44"/>
                                  </a:lnTo>
                                  <a:lnTo>
                                    <a:pt x="13" y="45"/>
                                  </a:lnTo>
                                  <a:lnTo>
                                    <a:pt x="20" y="48"/>
                                  </a:lnTo>
                                  <a:lnTo>
                                    <a:pt x="18" y="44"/>
                                  </a:lnTo>
                                  <a:lnTo>
                                    <a:pt x="14" y="42"/>
                                  </a:lnTo>
                                  <a:lnTo>
                                    <a:pt x="10" y="37"/>
                                  </a:lnTo>
                                  <a:lnTo>
                                    <a:pt x="8" y="33"/>
                                  </a:lnTo>
                                  <a:lnTo>
                                    <a:pt x="9" y="32"/>
                                  </a:lnTo>
                                  <a:lnTo>
                                    <a:pt x="8" y="27"/>
                                  </a:lnTo>
                                  <a:lnTo>
                                    <a:pt x="8" y="24"/>
                                  </a:lnTo>
                                  <a:lnTo>
                                    <a:pt x="9" y="20"/>
                                  </a:lnTo>
                                  <a:lnTo>
                                    <a:pt x="11" y="20"/>
                                  </a:lnTo>
                                  <a:lnTo>
                                    <a:pt x="15" y="17"/>
                                  </a:lnTo>
                                  <a:lnTo>
                                    <a:pt x="13" y="15"/>
                                  </a:lnTo>
                                  <a:lnTo>
                                    <a:pt x="14" y="14"/>
                                  </a:lnTo>
                                  <a:lnTo>
                                    <a:pt x="20" y="11"/>
                                  </a:lnTo>
                                  <a:lnTo>
                                    <a:pt x="26" y="10"/>
                                  </a:lnTo>
                                  <a:lnTo>
                                    <a:pt x="32" y="7"/>
                                  </a:lnTo>
                                  <a:lnTo>
                                    <a:pt x="38" y="6"/>
                                  </a:lnTo>
                                  <a:lnTo>
                                    <a:pt x="41" y="4"/>
                                  </a:lnTo>
                                  <a:lnTo>
                                    <a:pt x="45" y="1"/>
                                  </a:lnTo>
                                </a:path>
                              </a:pathLst>
                            </a:custGeom>
                            <a:solidFill>
                              <a:srgbClr val="FFA00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952" name="Line 352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493" y="2786"/>
                              <a:ext cx="12" cy="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93988" name="Group 35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55" y="2754"/>
                            <a:ext cx="30" cy="50"/>
                            <a:chOff x="1455" y="2754"/>
                            <a:chExt cx="30" cy="50"/>
                          </a:xfrm>
                        </p:grpSpPr>
                        <p:grpSp>
                          <p:nvGrpSpPr>
                            <p:cNvPr id="793991" name="Group 354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55" y="2754"/>
                              <a:ext cx="30" cy="50"/>
                              <a:chOff x="1455" y="2754"/>
                              <a:chExt cx="30" cy="50"/>
                            </a:xfrm>
                          </p:grpSpPr>
                          <p:sp>
                            <p:nvSpPr>
                              <p:cNvPr id="793955" name="Freeform 355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463" y="2754"/>
                                <a:ext cx="22" cy="14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" y="5"/>
                                  </a:cxn>
                                  <a:cxn ang="0">
                                    <a:pos x="17" y="3"/>
                                  </a:cxn>
                                  <a:cxn ang="0">
                                    <a:pos x="14" y="1"/>
                                  </a:cxn>
                                  <a:cxn ang="0">
                                    <a:pos x="12" y="1"/>
                                  </a:cxn>
                                  <a:cxn ang="0">
                                    <a:pos x="10" y="0"/>
                                  </a:cxn>
                                  <a:cxn ang="0">
                                    <a:pos x="9" y="1"/>
                                  </a:cxn>
                                  <a:cxn ang="0">
                                    <a:pos x="6" y="1"/>
                                  </a:cxn>
                                  <a:cxn ang="0">
                                    <a:pos x="4" y="4"/>
                                  </a:cxn>
                                  <a:cxn ang="0">
                                    <a:pos x="3" y="5"/>
                                  </a:cxn>
                                  <a:cxn ang="0">
                                    <a:pos x="2" y="7"/>
                                  </a:cxn>
                                  <a:cxn ang="0">
                                    <a:pos x="1" y="10"/>
                                  </a:cxn>
                                  <a:cxn ang="0">
                                    <a:pos x="0" y="11"/>
                                  </a:cxn>
                                  <a:cxn ang="0">
                                    <a:pos x="1" y="12"/>
                                  </a:cxn>
                                  <a:cxn ang="0">
                                    <a:pos x="3" y="13"/>
                                  </a:cxn>
                                  <a:cxn ang="0">
                                    <a:pos x="5" y="13"/>
                                  </a:cxn>
                                  <a:cxn ang="0">
                                    <a:pos x="9" y="12"/>
                                  </a:cxn>
                                  <a:cxn ang="0">
                                    <a:pos x="10" y="11"/>
                                  </a:cxn>
                                  <a:cxn ang="0">
                                    <a:pos x="10" y="7"/>
                                  </a:cxn>
                                  <a:cxn ang="0">
                                    <a:pos x="12" y="7"/>
                                  </a:cxn>
                                  <a:cxn ang="0">
                                    <a:pos x="15" y="5"/>
                                  </a:cxn>
                                  <a:cxn ang="0">
                                    <a:pos x="18" y="7"/>
                                  </a:cxn>
                                  <a:cxn ang="0">
                                    <a:pos x="20" y="7"/>
                                  </a:cxn>
                                  <a:cxn ang="0">
                                    <a:pos x="21" y="5"/>
                                  </a:cxn>
                                </a:cxnLst>
                                <a:rect l="0" t="0" r="r" b="b"/>
                                <a:pathLst>
                                  <a:path w="22" h="14">
                                    <a:moveTo>
                                      <a:pt x="21" y="5"/>
                                    </a:moveTo>
                                    <a:lnTo>
                                      <a:pt x="17" y="3"/>
                                    </a:lnTo>
                                    <a:lnTo>
                                      <a:pt x="14" y="1"/>
                                    </a:lnTo>
                                    <a:lnTo>
                                      <a:pt x="12" y="1"/>
                                    </a:lnTo>
                                    <a:lnTo>
                                      <a:pt x="10" y="0"/>
                                    </a:lnTo>
                                    <a:lnTo>
                                      <a:pt x="9" y="1"/>
                                    </a:lnTo>
                                    <a:lnTo>
                                      <a:pt x="6" y="1"/>
                                    </a:lnTo>
                                    <a:lnTo>
                                      <a:pt x="4" y="4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2" y="7"/>
                                    </a:lnTo>
                                    <a:lnTo>
                                      <a:pt x="1" y="10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3" y="13"/>
                                    </a:lnTo>
                                    <a:lnTo>
                                      <a:pt x="5" y="13"/>
                                    </a:lnTo>
                                    <a:lnTo>
                                      <a:pt x="9" y="12"/>
                                    </a:lnTo>
                                    <a:lnTo>
                                      <a:pt x="10" y="11"/>
                                    </a:lnTo>
                                    <a:lnTo>
                                      <a:pt x="10" y="7"/>
                                    </a:lnTo>
                                    <a:lnTo>
                                      <a:pt x="12" y="7"/>
                                    </a:lnTo>
                                    <a:lnTo>
                                      <a:pt x="15" y="5"/>
                                    </a:lnTo>
                                    <a:lnTo>
                                      <a:pt x="18" y="7"/>
                                    </a:lnTo>
                                    <a:lnTo>
                                      <a:pt x="20" y="7"/>
                                    </a:lnTo>
                                    <a:lnTo>
                                      <a:pt x="21" y="5"/>
                                    </a:lnTo>
                                  </a:path>
                                </a:pathLst>
                              </a:custGeom>
                              <a:solidFill>
                                <a:srgbClr val="FFA000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3956" name="Freeform 35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455" y="2773"/>
                                <a:ext cx="22" cy="3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5" y="0"/>
                                  </a:cxn>
                                  <a:cxn ang="0">
                                    <a:pos x="4" y="2"/>
                                  </a:cxn>
                                  <a:cxn ang="0">
                                    <a:pos x="2" y="6"/>
                                  </a:cxn>
                                  <a:cxn ang="0">
                                    <a:pos x="0" y="9"/>
                                  </a:cxn>
                                  <a:cxn ang="0">
                                    <a:pos x="2" y="13"/>
                                  </a:cxn>
                                  <a:cxn ang="0">
                                    <a:pos x="3" y="17"/>
                                  </a:cxn>
                                  <a:cxn ang="0">
                                    <a:pos x="8" y="22"/>
                                  </a:cxn>
                                  <a:cxn ang="0">
                                    <a:pos x="11" y="24"/>
                                  </a:cxn>
                                  <a:cxn ang="0">
                                    <a:pos x="14" y="26"/>
                                  </a:cxn>
                                  <a:cxn ang="0">
                                    <a:pos x="17" y="30"/>
                                  </a:cxn>
                                  <a:cxn ang="0">
                                    <a:pos x="19" y="29"/>
                                  </a:cxn>
                                  <a:cxn ang="0">
                                    <a:pos x="21" y="28"/>
                                  </a:cxn>
                                  <a:cxn ang="0">
                                    <a:pos x="18" y="26"/>
                                  </a:cxn>
                                  <a:cxn ang="0">
                                    <a:pos x="16" y="21"/>
                                  </a:cxn>
                                  <a:cxn ang="0">
                                    <a:pos x="13" y="16"/>
                                  </a:cxn>
                                  <a:cxn ang="0">
                                    <a:pos x="14" y="13"/>
                                  </a:cxn>
                                  <a:cxn ang="0">
                                    <a:pos x="11" y="10"/>
                                  </a:cxn>
                                  <a:cxn ang="0">
                                    <a:pos x="8" y="5"/>
                                  </a:cxn>
                                  <a:cxn ang="0">
                                    <a:pos x="7" y="2"/>
                                  </a:cxn>
                                  <a:cxn ang="0">
                                    <a:pos x="5" y="0"/>
                                  </a:cxn>
                                </a:cxnLst>
                                <a:rect l="0" t="0" r="r" b="b"/>
                                <a:pathLst>
                                  <a:path w="22" h="31">
                                    <a:moveTo>
                                      <a:pt x="5" y="0"/>
                                    </a:moveTo>
                                    <a:lnTo>
                                      <a:pt x="4" y="2"/>
                                    </a:lnTo>
                                    <a:lnTo>
                                      <a:pt x="2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2" y="13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8" y="22"/>
                                    </a:lnTo>
                                    <a:lnTo>
                                      <a:pt x="11" y="24"/>
                                    </a:lnTo>
                                    <a:lnTo>
                                      <a:pt x="14" y="26"/>
                                    </a:lnTo>
                                    <a:lnTo>
                                      <a:pt x="17" y="30"/>
                                    </a:lnTo>
                                    <a:lnTo>
                                      <a:pt x="19" y="29"/>
                                    </a:lnTo>
                                    <a:lnTo>
                                      <a:pt x="21" y="28"/>
                                    </a:lnTo>
                                    <a:lnTo>
                                      <a:pt x="18" y="26"/>
                                    </a:lnTo>
                                    <a:lnTo>
                                      <a:pt x="16" y="21"/>
                                    </a:lnTo>
                                    <a:lnTo>
                                      <a:pt x="13" y="16"/>
                                    </a:lnTo>
                                    <a:lnTo>
                                      <a:pt x="14" y="13"/>
                                    </a:lnTo>
                                    <a:lnTo>
                                      <a:pt x="11" y="10"/>
                                    </a:lnTo>
                                    <a:lnTo>
                                      <a:pt x="8" y="5"/>
                                    </a:lnTo>
                                    <a:lnTo>
                                      <a:pt x="7" y="2"/>
                                    </a:lnTo>
                                    <a:lnTo>
                                      <a:pt x="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FFA000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93997" name="Group 35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1" y="2759"/>
                              <a:ext cx="12" cy="19"/>
                              <a:chOff x="1471" y="2759"/>
                              <a:chExt cx="12" cy="19"/>
                            </a:xfrm>
                          </p:grpSpPr>
                          <p:sp>
                            <p:nvSpPr>
                              <p:cNvPr id="793958" name="Oval 358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680000">
                                <a:off x="1476" y="2759"/>
                                <a:ext cx="7" cy="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12700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3959" name="Oval 35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680000">
                                <a:off x="1471" y="2775"/>
                                <a:ext cx="5" cy="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12700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grpSp>
                  <p:nvGrpSpPr>
                    <p:cNvPr id="793999" name="Group 36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5" y="2821"/>
                      <a:ext cx="499" cy="238"/>
                      <a:chOff x="1425" y="2821"/>
                      <a:chExt cx="499" cy="238"/>
                    </a:xfrm>
                  </p:grpSpPr>
                  <p:grpSp>
                    <p:nvGrpSpPr>
                      <p:cNvPr id="794001" name="Group 36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5" y="2821"/>
                        <a:ext cx="246" cy="176"/>
                        <a:chOff x="1425" y="2821"/>
                        <a:chExt cx="246" cy="176"/>
                      </a:xfrm>
                    </p:grpSpPr>
                    <p:sp>
                      <p:nvSpPr>
                        <p:cNvPr id="793962" name="Freeform 3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25" y="2821"/>
                          <a:ext cx="246" cy="17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44" y="7"/>
                            </a:cxn>
                            <a:cxn ang="0">
                              <a:pos x="227" y="4"/>
                            </a:cxn>
                            <a:cxn ang="0">
                              <a:pos x="207" y="1"/>
                            </a:cxn>
                            <a:cxn ang="0">
                              <a:pos x="187" y="1"/>
                            </a:cxn>
                            <a:cxn ang="0">
                              <a:pos x="162" y="0"/>
                            </a:cxn>
                            <a:cxn ang="0">
                              <a:pos x="137" y="4"/>
                            </a:cxn>
                            <a:cxn ang="0">
                              <a:pos x="109" y="8"/>
                            </a:cxn>
                            <a:cxn ang="0">
                              <a:pos x="94" y="10"/>
                            </a:cxn>
                            <a:cxn ang="0">
                              <a:pos x="72" y="20"/>
                            </a:cxn>
                            <a:cxn ang="0">
                              <a:pos x="49" y="28"/>
                            </a:cxn>
                            <a:cxn ang="0">
                              <a:pos x="39" y="28"/>
                            </a:cxn>
                            <a:cxn ang="0">
                              <a:pos x="21" y="28"/>
                            </a:cxn>
                            <a:cxn ang="0">
                              <a:pos x="13" y="29"/>
                            </a:cxn>
                            <a:cxn ang="0">
                              <a:pos x="5" y="32"/>
                            </a:cxn>
                            <a:cxn ang="0">
                              <a:pos x="0" y="36"/>
                            </a:cxn>
                            <a:cxn ang="0">
                              <a:pos x="0" y="44"/>
                            </a:cxn>
                            <a:cxn ang="0">
                              <a:pos x="5" y="55"/>
                            </a:cxn>
                            <a:cxn ang="0">
                              <a:pos x="7" y="63"/>
                            </a:cxn>
                            <a:cxn ang="0">
                              <a:pos x="15" y="74"/>
                            </a:cxn>
                            <a:cxn ang="0">
                              <a:pos x="27" y="86"/>
                            </a:cxn>
                            <a:cxn ang="0">
                              <a:pos x="40" y="99"/>
                            </a:cxn>
                            <a:cxn ang="0">
                              <a:pos x="40" y="106"/>
                            </a:cxn>
                            <a:cxn ang="0">
                              <a:pos x="45" y="121"/>
                            </a:cxn>
                            <a:cxn ang="0">
                              <a:pos x="55" y="141"/>
                            </a:cxn>
                            <a:cxn ang="0">
                              <a:pos x="64" y="151"/>
                            </a:cxn>
                            <a:cxn ang="0">
                              <a:pos x="76" y="159"/>
                            </a:cxn>
                            <a:cxn ang="0">
                              <a:pos x="98" y="175"/>
                            </a:cxn>
                            <a:cxn ang="0">
                              <a:pos x="112" y="159"/>
                            </a:cxn>
                            <a:cxn ang="0">
                              <a:pos x="100" y="149"/>
                            </a:cxn>
                            <a:cxn ang="0">
                              <a:pos x="85" y="134"/>
                            </a:cxn>
                            <a:cxn ang="0">
                              <a:pos x="75" y="117"/>
                            </a:cxn>
                            <a:cxn ang="0">
                              <a:pos x="92" y="129"/>
                            </a:cxn>
                            <a:cxn ang="0">
                              <a:pos x="111" y="134"/>
                            </a:cxn>
                            <a:cxn ang="0">
                              <a:pos x="124" y="141"/>
                            </a:cxn>
                            <a:cxn ang="0">
                              <a:pos x="138" y="151"/>
                            </a:cxn>
                            <a:cxn ang="0">
                              <a:pos x="158" y="105"/>
                            </a:cxn>
                            <a:cxn ang="0">
                              <a:pos x="187" y="77"/>
                            </a:cxn>
                            <a:cxn ang="0">
                              <a:pos x="178" y="66"/>
                            </a:cxn>
                            <a:cxn ang="0">
                              <a:pos x="163" y="54"/>
                            </a:cxn>
                            <a:cxn ang="0">
                              <a:pos x="145" y="42"/>
                            </a:cxn>
                            <a:cxn ang="0">
                              <a:pos x="142" y="41"/>
                            </a:cxn>
                            <a:cxn ang="0">
                              <a:pos x="159" y="36"/>
                            </a:cxn>
                            <a:cxn ang="0">
                              <a:pos x="188" y="27"/>
                            </a:cxn>
                            <a:cxn ang="0">
                              <a:pos x="204" y="29"/>
                            </a:cxn>
                            <a:cxn ang="0">
                              <a:pos x="245" y="39"/>
                            </a:cxn>
                            <a:cxn ang="0">
                              <a:pos x="244" y="7"/>
                            </a:cxn>
                          </a:cxnLst>
                          <a:rect l="0" t="0" r="r" b="b"/>
                          <a:pathLst>
                            <a:path w="246" h="176">
                              <a:moveTo>
                                <a:pt x="244" y="7"/>
                              </a:moveTo>
                              <a:lnTo>
                                <a:pt x="227" y="4"/>
                              </a:lnTo>
                              <a:lnTo>
                                <a:pt x="207" y="1"/>
                              </a:lnTo>
                              <a:lnTo>
                                <a:pt x="187" y="1"/>
                              </a:lnTo>
                              <a:lnTo>
                                <a:pt x="162" y="0"/>
                              </a:lnTo>
                              <a:lnTo>
                                <a:pt x="137" y="4"/>
                              </a:lnTo>
                              <a:lnTo>
                                <a:pt x="109" y="8"/>
                              </a:lnTo>
                              <a:lnTo>
                                <a:pt x="94" y="10"/>
                              </a:lnTo>
                              <a:lnTo>
                                <a:pt x="72" y="20"/>
                              </a:lnTo>
                              <a:lnTo>
                                <a:pt x="49" y="28"/>
                              </a:lnTo>
                              <a:lnTo>
                                <a:pt x="39" y="28"/>
                              </a:lnTo>
                              <a:lnTo>
                                <a:pt x="21" y="28"/>
                              </a:lnTo>
                              <a:lnTo>
                                <a:pt x="13" y="29"/>
                              </a:lnTo>
                              <a:lnTo>
                                <a:pt x="5" y="32"/>
                              </a:lnTo>
                              <a:lnTo>
                                <a:pt x="0" y="36"/>
                              </a:lnTo>
                              <a:lnTo>
                                <a:pt x="0" y="44"/>
                              </a:lnTo>
                              <a:lnTo>
                                <a:pt x="5" y="55"/>
                              </a:lnTo>
                              <a:lnTo>
                                <a:pt x="7" y="63"/>
                              </a:lnTo>
                              <a:lnTo>
                                <a:pt x="15" y="74"/>
                              </a:lnTo>
                              <a:lnTo>
                                <a:pt x="27" y="86"/>
                              </a:lnTo>
                              <a:lnTo>
                                <a:pt x="40" y="99"/>
                              </a:lnTo>
                              <a:lnTo>
                                <a:pt x="40" y="106"/>
                              </a:lnTo>
                              <a:lnTo>
                                <a:pt x="45" y="121"/>
                              </a:lnTo>
                              <a:lnTo>
                                <a:pt x="55" y="141"/>
                              </a:lnTo>
                              <a:lnTo>
                                <a:pt x="64" y="151"/>
                              </a:lnTo>
                              <a:lnTo>
                                <a:pt x="76" y="159"/>
                              </a:lnTo>
                              <a:lnTo>
                                <a:pt x="98" y="175"/>
                              </a:lnTo>
                              <a:lnTo>
                                <a:pt x="112" y="159"/>
                              </a:lnTo>
                              <a:lnTo>
                                <a:pt x="100" y="149"/>
                              </a:lnTo>
                              <a:lnTo>
                                <a:pt x="85" y="134"/>
                              </a:lnTo>
                              <a:lnTo>
                                <a:pt x="75" y="117"/>
                              </a:lnTo>
                              <a:lnTo>
                                <a:pt x="92" y="129"/>
                              </a:lnTo>
                              <a:lnTo>
                                <a:pt x="111" y="134"/>
                              </a:lnTo>
                              <a:lnTo>
                                <a:pt x="124" y="141"/>
                              </a:lnTo>
                              <a:lnTo>
                                <a:pt x="138" y="151"/>
                              </a:lnTo>
                              <a:lnTo>
                                <a:pt x="158" y="105"/>
                              </a:lnTo>
                              <a:lnTo>
                                <a:pt x="187" y="77"/>
                              </a:lnTo>
                              <a:lnTo>
                                <a:pt x="178" y="66"/>
                              </a:lnTo>
                              <a:lnTo>
                                <a:pt x="163" y="54"/>
                              </a:lnTo>
                              <a:lnTo>
                                <a:pt x="145" y="42"/>
                              </a:lnTo>
                              <a:lnTo>
                                <a:pt x="142" y="41"/>
                              </a:lnTo>
                              <a:lnTo>
                                <a:pt x="159" y="36"/>
                              </a:lnTo>
                              <a:lnTo>
                                <a:pt x="188" y="27"/>
                              </a:lnTo>
                              <a:lnTo>
                                <a:pt x="204" y="29"/>
                              </a:lnTo>
                              <a:lnTo>
                                <a:pt x="245" y="39"/>
                              </a:lnTo>
                              <a:lnTo>
                                <a:pt x="244" y="7"/>
                              </a:lnTo>
                            </a:path>
                          </a:pathLst>
                        </a:custGeom>
                        <a:solidFill>
                          <a:srgbClr val="C0C0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94005" name="Group 36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63" y="2831"/>
                          <a:ext cx="61" cy="107"/>
                          <a:chOff x="1463" y="2831"/>
                          <a:chExt cx="61" cy="107"/>
                        </a:xfrm>
                      </p:grpSpPr>
                      <p:sp>
                        <p:nvSpPr>
                          <p:cNvPr id="793964" name="Freeform 3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71" y="2886"/>
                            <a:ext cx="31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0" y="51"/>
                              </a:cxn>
                              <a:cxn ang="0">
                                <a:pos x="28" y="43"/>
                              </a:cxn>
                              <a:cxn ang="0">
                                <a:pos x="26" y="29"/>
                              </a:cxn>
                              <a:cxn ang="0">
                                <a:pos x="20" y="19"/>
                              </a:cxn>
                              <a:cxn ang="0">
                                <a:pos x="11" y="8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31" h="52">
                                <a:moveTo>
                                  <a:pt x="30" y="51"/>
                                </a:moveTo>
                                <a:lnTo>
                                  <a:pt x="28" y="43"/>
                                </a:lnTo>
                                <a:lnTo>
                                  <a:pt x="26" y="29"/>
                                </a:lnTo>
                                <a:lnTo>
                                  <a:pt x="20" y="19"/>
                                </a:lnTo>
                                <a:lnTo>
                                  <a:pt x="11" y="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007" name="Group 36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63" y="2831"/>
                            <a:ext cx="61" cy="25"/>
                            <a:chOff x="1463" y="2831"/>
                            <a:chExt cx="61" cy="25"/>
                          </a:xfrm>
                        </p:grpSpPr>
                        <p:sp>
                          <p:nvSpPr>
                            <p:cNvPr id="793966" name="Freeform 36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63" y="2839"/>
                              <a:ext cx="35" cy="1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4" y="0"/>
                                </a:cxn>
                                <a:cxn ang="0">
                                  <a:pos x="33" y="16"/>
                                </a:cxn>
                                <a:cxn ang="0">
                                  <a:pos x="0" y="10"/>
                                </a:cxn>
                              </a:cxnLst>
                              <a:rect l="0" t="0" r="r" b="b"/>
                              <a:pathLst>
                                <a:path w="35" h="17">
                                  <a:moveTo>
                                    <a:pt x="34" y="0"/>
                                  </a:moveTo>
                                  <a:lnTo>
                                    <a:pt x="33" y="16"/>
                                  </a:lnTo>
                                  <a:lnTo>
                                    <a:pt x="0" y="1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3967" name="Freeform 36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17" y="2831"/>
                              <a:ext cx="7" cy="1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0"/>
                                </a:cxn>
                                <a:cxn ang="0">
                                  <a:pos x="6" y="14"/>
                                </a:cxn>
                                <a:cxn ang="0">
                                  <a:pos x="3" y="0"/>
                                </a:cxn>
                              </a:cxnLst>
                              <a:rect l="0" t="0" r="r" b="b"/>
                              <a:pathLst>
                                <a:path w="7" h="15">
                                  <a:moveTo>
                                    <a:pt x="0" y="10"/>
                                  </a:moveTo>
                                  <a:lnTo>
                                    <a:pt x="6" y="14"/>
                                  </a:lnTo>
                                  <a:lnTo>
                                    <a:pt x="3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94011" name="Group 36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3" y="2859"/>
                        <a:ext cx="361" cy="200"/>
                        <a:chOff x="1563" y="2859"/>
                        <a:chExt cx="361" cy="200"/>
                      </a:xfrm>
                    </p:grpSpPr>
                    <p:grpSp>
                      <p:nvGrpSpPr>
                        <p:cNvPr id="794012" name="Group 36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99" y="2960"/>
                          <a:ext cx="225" cy="99"/>
                          <a:chOff x="1699" y="2960"/>
                          <a:chExt cx="225" cy="99"/>
                        </a:xfrm>
                      </p:grpSpPr>
                      <p:sp>
                        <p:nvSpPr>
                          <p:cNvPr id="793970" name="Freeform 3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0" y="2960"/>
                            <a:ext cx="114" cy="3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1"/>
                              </a:cxn>
                              <a:cxn ang="0">
                                <a:pos x="33" y="2"/>
                              </a:cxn>
                              <a:cxn ang="0">
                                <a:pos x="44" y="2"/>
                              </a:cxn>
                              <a:cxn ang="0">
                                <a:pos x="56" y="6"/>
                              </a:cxn>
                              <a:cxn ang="0">
                                <a:pos x="65" y="8"/>
                              </a:cxn>
                              <a:cxn ang="0">
                                <a:pos x="71" y="8"/>
                              </a:cxn>
                              <a:cxn ang="0">
                                <a:pos x="79" y="6"/>
                              </a:cxn>
                              <a:cxn ang="0">
                                <a:pos x="88" y="4"/>
                              </a:cxn>
                              <a:cxn ang="0">
                                <a:pos x="104" y="0"/>
                              </a:cxn>
                              <a:cxn ang="0">
                                <a:pos x="109" y="1"/>
                              </a:cxn>
                              <a:cxn ang="0">
                                <a:pos x="113" y="3"/>
                              </a:cxn>
                              <a:cxn ang="0">
                                <a:pos x="110" y="8"/>
                              </a:cxn>
                              <a:cxn ang="0">
                                <a:pos x="106" y="13"/>
                              </a:cxn>
                              <a:cxn ang="0">
                                <a:pos x="90" y="26"/>
                              </a:cxn>
                              <a:cxn ang="0">
                                <a:pos x="83" y="30"/>
                              </a:cxn>
                              <a:cxn ang="0">
                                <a:pos x="79" y="30"/>
                              </a:cxn>
                              <a:cxn ang="0">
                                <a:pos x="74" y="30"/>
                              </a:cxn>
                              <a:cxn ang="0">
                                <a:pos x="44" y="31"/>
                              </a:cxn>
                              <a:cxn ang="0">
                                <a:pos x="47" y="34"/>
                              </a:cxn>
                              <a:cxn ang="0">
                                <a:pos x="9" y="36"/>
                              </a:cxn>
                              <a:cxn ang="0">
                                <a:pos x="5" y="31"/>
                              </a:cxn>
                              <a:cxn ang="0">
                                <a:pos x="0" y="20"/>
                              </a:cxn>
                              <a:cxn ang="0">
                                <a:pos x="22" y="1"/>
                              </a:cxn>
                            </a:cxnLst>
                            <a:rect l="0" t="0" r="r" b="b"/>
                            <a:pathLst>
                              <a:path w="114" h="37">
                                <a:moveTo>
                                  <a:pt x="22" y="1"/>
                                </a:moveTo>
                                <a:lnTo>
                                  <a:pt x="33" y="2"/>
                                </a:lnTo>
                                <a:lnTo>
                                  <a:pt x="44" y="2"/>
                                </a:lnTo>
                                <a:lnTo>
                                  <a:pt x="56" y="6"/>
                                </a:lnTo>
                                <a:lnTo>
                                  <a:pt x="65" y="8"/>
                                </a:lnTo>
                                <a:lnTo>
                                  <a:pt x="71" y="8"/>
                                </a:lnTo>
                                <a:lnTo>
                                  <a:pt x="79" y="6"/>
                                </a:lnTo>
                                <a:lnTo>
                                  <a:pt x="88" y="4"/>
                                </a:lnTo>
                                <a:lnTo>
                                  <a:pt x="104" y="0"/>
                                </a:lnTo>
                                <a:lnTo>
                                  <a:pt x="109" y="1"/>
                                </a:lnTo>
                                <a:lnTo>
                                  <a:pt x="113" y="3"/>
                                </a:lnTo>
                                <a:lnTo>
                                  <a:pt x="110" y="8"/>
                                </a:lnTo>
                                <a:lnTo>
                                  <a:pt x="106" y="13"/>
                                </a:lnTo>
                                <a:lnTo>
                                  <a:pt x="90" y="26"/>
                                </a:lnTo>
                                <a:lnTo>
                                  <a:pt x="83" y="30"/>
                                </a:lnTo>
                                <a:lnTo>
                                  <a:pt x="79" y="30"/>
                                </a:lnTo>
                                <a:lnTo>
                                  <a:pt x="74" y="30"/>
                                </a:lnTo>
                                <a:lnTo>
                                  <a:pt x="44" y="31"/>
                                </a:lnTo>
                                <a:lnTo>
                                  <a:pt x="47" y="34"/>
                                </a:lnTo>
                                <a:lnTo>
                                  <a:pt x="9" y="36"/>
                                </a:lnTo>
                                <a:lnTo>
                                  <a:pt x="5" y="31"/>
                                </a:lnTo>
                                <a:lnTo>
                                  <a:pt x="0" y="20"/>
                                </a:lnTo>
                                <a:lnTo>
                                  <a:pt x="22" y="1"/>
                                </a:lnTo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971" name="Freeform 3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99" y="2978"/>
                            <a:ext cx="97" cy="8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0" y="0"/>
                              </a:cxn>
                              <a:cxn ang="0">
                                <a:pos x="43" y="8"/>
                              </a:cxn>
                              <a:cxn ang="0">
                                <a:pos x="49" y="13"/>
                              </a:cxn>
                              <a:cxn ang="0">
                                <a:pos x="59" y="22"/>
                              </a:cxn>
                              <a:cxn ang="0">
                                <a:pos x="69" y="34"/>
                              </a:cxn>
                              <a:cxn ang="0">
                                <a:pos x="82" y="49"/>
                              </a:cxn>
                              <a:cxn ang="0">
                                <a:pos x="93" y="69"/>
                              </a:cxn>
                              <a:cxn ang="0">
                                <a:pos x="96" y="76"/>
                              </a:cxn>
                              <a:cxn ang="0">
                                <a:pos x="92" y="80"/>
                              </a:cxn>
                              <a:cxn ang="0">
                                <a:pos x="87" y="79"/>
                              </a:cxn>
                              <a:cxn ang="0">
                                <a:pos x="83" y="79"/>
                              </a:cxn>
                              <a:cxn ang="0">
                                <a:pos x="68" y="70"/>
                              </a:cxn>
                              <a:cxn ang="0">
                                <a:pos x="52" y="61"/>
                              </a:cxn>
                              <a:cxn ang="0">
                                <a:pos x="25" y="39"/>
                              </a:cxn>
                              <a:cxn ang="0">
                                <a:pos x="22" y="40"/>
                              </a:cxn>
                              <a:cxn ang="0">
                                <a:pos x="10" y="28"/>
                              </a:cxn>
                              <a:cxn ang="0">
                                <a:pos x="0" y="19"/>
                              </a:cxn>
                              <a:cxn ang="0">
                                <a:pos x="4" y="4"/>
                              </a:cxn>
                              <a:cxn ang="0">
                                <a:pos x="40" y="0"/>
                              </a:cxn>
                            </a:cxnLst>
                            <a:rect l="0" t="0" r="r" b="b"/>
                            <a:pathLst>
                              <a:path w="97" h="81">
                                <a:moveTo>
                                  <a:pt x="40" y="0"/>
                                </a:moveTo>
                                <a:lnTo>
                                  <a:pt x="43" y="8"/>
                                </a:lnTo>
                                <a:lnTo>
                                  <a:pt x="49" y="13"/>
                                </a:lnTo>
                                <a:lnTo>
                                  <a:pt x="59" y="22"/>
                                </a:lnTo>
                                <a:lnTo>
                                  <a:pt x="69" y="34"/>
                                </a:lnTo>
                                <a:lnTo>
                                  <a:pt x="82" y="49"/>
                                </a:lnTo>
                                <a:lnTo>
                                  <a:pt x="93" y="69"/>
                                </a:lnTo>
                                <a:lnTo>
                                  <a:pt x="96" y="76"/>
                                </a:lnTo>
                                <a:lnTo>
                                  <a:pt x="92" y="80"/>
                                </a:lnTo>
                                <a:lnTo>
                                  <a:pt x="87" y="79"/>
                                </a:lnTo>
                                <a:lnTo>
                                  <a:pt x="83" y="79"/>
                                </a:lnTo>
                                <a:lnTo>
                                  <a:pt x="68" y="70"/>
                                </a:lnTo>
                                <a:lnTo>
                                  <a:pt x="52" y="61"/>
                                </a:lnTo>
                                <a:lnTo>
                                  <a:pt x="25" y="39"/>
                                </a:lnTo>
                                <a:lnTo>
                                  <a:pt x="22" y="40"/>
                                </a:lnTo>
                                <a:lnTo>
                                  <a:pt x="10" y="28"/>
                                </a:lnTo>
                                <a:lnTo>
                                  <a:pt x="0" y="19"/>
                                </a:lnTo>
                                <a:lnTo>
                                  <a:pt x="4" y="4"/>
                                </a:lnTo>
                                <a:lnTo>
                                  <a:pt x="40" y="0"/>
                                </a:lnTo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016" name="Group 37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3" y="2859"/>
                          <a:ext cx="272" cy="131"/>
                          <a:chOff x="1563" y="2859"/>
                          <a:chExt cx="272" cy="131"/>
                        </a:xfrm>
                      </p:grpSpPr>
                      <p:sp>
                        <p:nvSpPr>
                          <p:cNvPr id="793973" name="Freeform 3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3" y="2868"/>
                            <a:ext cx="272" cy="1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71" y="91"/>
                              </a:cxn>
                              <a:cxn ang="0">
                                <a:pos x="261" y="105"/>
                              </a:cxn>
                              <a:cxn ang="0">
                                <a:pos x="244" y="116"/>
                              </a:cxn>
                              <a:cxn ang="0">
                                <a:pos x="238" y="113"/>
                              </a:cxn>
                              <a:cxn ang="0">
                                <a:pos x="217" y="98"/>
                              </a:cxn>
                              <a:cxn ang="0">
                                <a:pos x="202" y="91"/>
                              </a:cxn>
                              <a:cxn ang="0">
                                <a:pos x="182" y="80"/>
                              </a:cxn>
                              <a:cxn ang="0">
                                <a:pos x="164" y="70"/>
                              </a:cxn>
                              <a:cxn ang="0">
                                <a:pos x="148" y="59"/>
                              </a:cxn>
                              <a:cxn ang="0">
                                <a:pos x="123" y="62"/>
                              </a:cxn>
                              <a:cxn ang="0">
                                <a:pos x="104" y="76"/>
                              </a:cxn>
                              <a:cxn ang="0">
                                <a:pos x="79" y="95"/>
                              </a:cxn>
                              <a:cxn ang="0">
                                <a:pos x="52" y="108"/>
                              </a:cxn>
                              <a:cxn ang="0">
                                <a:pos x="41" y="113"/>
                              </a:cxn>
                              <a:cxn ang="0">
                                <a:pos x="32" y="117"/>
                              </a:cxn>
                              <a:cxn ang="0">
                                <a:pos x="24" y="116"/>
                              </a:cxn>
                              <a:cxn ang="0">
                                <a:pos x="16" y="116"/>
                              </a:cxn>
                              <a:cxn ang="0">
                                <a:pos x="10" y="110"/>
                              </a:cxn>
                              <a:cxn ang="0">
                                <a:pos x="4" y="104"/>
                              </a:cxn>
                              <a:cxn ang="0">
                                <a:pos x="1" y="99"/>
                              </a:cxn>
                              <a:cxn ang="0">
                                <a:pos x="0" y="93"/>
                              </a:cxn>
                              <a:cxn ang="0">
                                <a:pos x="1" y="84"/>
                              </a:cxn>
                              <a:cxn ang="0">
                                <a:pos x="24" y="54"/>
                              </a:cxn>
                              <a:cxn ang="0">
                                <a:pos x="114" y="0"/>
                              </a:cxn>
                              <a:cxn ang="0">
                                <a:pos x="126" y="5"/>
                              </a:cxn>
                              <a:cxn ang="0">
                                <a:pos x="137" y="10"/>
                              </a:cxn>
                              <a:cxn ang="0">
                                <a:pos x="143" y="11"/>
                              </a:cxn>
                              <a:cxn ang="0">
                                <a:pos x="151" y="17"/>
                              </a:cxn>
                              <a:cxn ang="0">
                                <a:pos x="157" y="21"/>
                              </a:cxn>
                              <a:cxn ang="0">
                                <a:pos x="165" y="27"/>
                              </a:cxn>
                              <a:cxn ang="0">
                                <a:pos x="179" y="35"/>
                              </a:cxn>
                              <a:cxn ang="0">
                                <a:pos x="207" y="48"/>
                              </a:cxn>
                              <a:cxn ang="0">
                                <a:pos x="234" y="66"/>
                              </a:cxn>
                              <a:cxn ang="0">
                                <a:pos x="262" y="81"/>
                              </a:cxn>
                              <a:cxn ang="0">
                                <a:pos x="271" y="91"/>
                              </a:cxn>
                            </a:cxnLst>
                            <a:rect l="0" t="0" r="r" b="b"/>
                            <a:pathLst>
                              <a:path w="272" h="118">
                                <a:moveTo>
                                  <a:pt x="271" y="91"/>
                                </a:moveTo>
                                <a:lnTo>
                                  <a:pt x="261" y="105"/>
                                </a:lnTo>
                                <a:lnTo>
                                  <a:pt x="244" y="116"/>
                                </a:lnTo>
                                <a:lnTo>
                                  <a:pt x="238" y="113"/>
                                </a:lnTo>
                                <a:lnTo>
                                  <a:pt x="217" y="98"/>
                                </a:lnTo>
                                <a:lnTo>
                                  <a:pt x="202" y="91"/>
                                </a:lnTo>
                                <a:lnTo>
                                  <a:pt x="182" y="80"/>
                                </a:lnTo>
                                <a:lnTo>
                                  <a:pt x="164" y="70"/>
                                </a:lnTo>
                                <a:lnTo>
                                  <a:pt x="148" y="59"/>
                                </a:lnTo>
                                <a:lnTo>
                                  <a:pt x="123" y="62"/>
                                </a:lnTo>
                                <a:lnTo>
                                  <a:pt x="104" y="76"/>
                                </a:lnTo>
                                <a:lnTo>
                                  <a:pt x="79" y="95"/>
                                </a:lnTo>
                                <a:lnTo>
                                  <a:pt x="52" y="108"/>
                                </a:lnTo>
                                <a:lnTo>
                                  <a:pt x="41" y="113"/>
                                </a:lnTo>
                                <a:lnTo>
                                  <a:pt x="32" y="117"/>
                                </a:lnTo>
                                <a:lnTo>
                                  <a:pt x="24" y="116"/>
                                </a:lnTo>
                                <a:lnTo>
                                  <a:pt x="16" y="116"/>
                                </a:lnTo>
                                <a:lnTo>
                                  <a:pt x="10" y="110"/>
                                </a:lnTo>
                                <a:lnTo>
                                  <a:pt x="4" y="104"/>
                                </a:lnTo>
                                <a:lnTo>
                                  <a:pt x="1" y="99"/>
                                </a:lnTo>
                                <a:lnTo>
                                  <a:pt x="0" y="93"/>
                                </a:lnTo>
                                <a:lnTo>
                                  <a:pt x="1" y="84"/>
                                </a:lnTo>
                                <a:lnTo>
                                  <a:pt x="24" y="54"/>
                                </a:lnTo>
                                <a:lnTo>
                                  <a:pt x="114" y="0"/>
                                </a:lnTo>
                                <a:lnTo>
                                  <a:pt x="126" y="5"/>
                                </a:lnTo>
                                <a:lnTo>
                                  <a:pt x="137" y="10"/>
                                </a:lnTo>
                                <a:lnTo>
                                  <a:pt x="143" y="11"/>
                                </a:lnTo>
                                <a:lnTo>
                                  <a:pt x="151" y="17"/>
                                </a:lnTo>
                                <a:lnTo>
                                  <a:pt x="157" y="21"/>
                                </a:lnTo>
                                <a:lnTo>
                                  <a:pt x="165" y="27"/>
                                </a:lnTo>
                                <a:lnTo>
                                  <a:pt x="179" y="35"/>
                                </a:lnTo>
                                <a:lnTo>
                                  <a:pt x="207" y="48"/>
                                </a:lnTo>
                                <a:lnTo>
                                  <a:pt x="234" y="66"/>
                                </a:lnTo>
                                <a:lnTo>
                                  <a:pt x="262" y="81"/>
                                </a:lnTo>
                                <a:lnTo>
                                  <a:pt x="271" y="91"/>
                                </a:lnTo>
                              </a:path>
                            </a:pathLst>
                          </a:custGeom>
                          <a:solidFill>
                            <a:srgbClr val="8080A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3974" name="Freeform 3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3" y="2859"/>
                            <a:ext cx="182" cy="13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1" y="14"/>
                              </a:cxn>
                              <a:cxn ang="0">
                                <a:pos x="98" y="8"/>
                              </a:cxn>
                              <a:cxn ang="0">
                                <a:pos x="108" y="4"/>
                              </a:cxn>
                              <a:cxn ang="0">
                                <a:pos x="116" y="3"/>
                              </a:cxn>
                              <a:cxn ang="0">
                                <a:pos x="127" y="0"/>
                              </a:cxn>
                              <a:cxn ang="0">
                                <a:pos x="135" y="1"/>
                              </a:cxn>
                              <a:cxn ang="0">
                                <a:pos x="143" y="6"/>
                              </a:cxn>
                              <a:cxn ang="0">
                                <a:pos x="148" y="13"/>
                              </a:cxn>
                              <a:cxn ang="0">
                                <a:pos x="146" y="18"/>
                              </a:cxn>
                              <a:cxn ang="0">
                                <a:pos x="146" y="28"/>
                              </a:cxn>
                              <a:cxn ang="0">
                                <a:pos x="149" y="46"/>
                              </a:cxn>
                              <a:cxn ang="0">
                                <a:pos x="153" y="61"/>
                              </a:cxn>
                              <a:cxn ang="0">
                                <a:pos x="160" y="80"/>
                              </a:cxn>
                              <a:cxn ang="0">
                                <a:pos x="167" y="97"/>
                              </a:cxn>
                              <a:cxn ang="0">
                                <a:pos x="181" y="124"/>
                              </a:cxn>
                              <a:cxn ang="0">
                                <a:pos x="171" y="124"/>
                              </a:cxn>
                              <a:cxn ang="0">
                                <a:pos x="152" y="130"/>
                              </a:cxn>
                              <a:cxn ang="0">
                                <a:pos x="139" y="130"/>
                              </a:cxn>
                              <a:cxn ang="0">
                                <a:pos x="130" y="106"/>
                              </a:cxn>
                              <a:cxn ang="0">
                                <a:pos x="122" y="83"/>
                              </a:cxn>
                              <a:cxn ang="0">
                                <a:pos x="115" y="61"/>
                              </a:cxn>
                              <a:cxn ang="0">
                                <a:pos x="110" y="38"/>
                              </a:cxn>
                              <a:cxn ang="0">
                                <a:pos x="102" y="43"/>
                              </a:cxn>
                              <a:cxn ang="0">
                                <a:pos x="90" y="52"/>
                              </a:cxn>
                              <a:cxn ang="0">
                                <a:pos x="74" y="62"/>
                              </a:cxn>
                              <a:cxn ang="0">
                                <a:pos x="60" y="74"/>
                              </a:cxn>
                              <a:cxn ang="0">
                                <a:pos x="45" y="86"/>
                              </a:cxn>
                              <a:cxn ang="0">
                                <a:pos x="30" y="98"/>
                              </a:cxn>
                              <a:cxn ang="0">
                                <a:pos x="24" y="103"/>
                              </a:cxn>
                              <a:cxn ang="0">
                                <a:pos x="18" y="105"/>
                              </a:cxn>
                              <a:cxn ang="0">
                                <a:pos x="12" y="107"/>
                              </a:cxn>
                              <a:cxn ang="0">
                                <a:pos x="6" y="106"/>
                              </a:cxn>
                              <a:cxn ang="0">
                                <a:pos x="0" y="100"/>
                              </a:cxn>
                              <a:cxn ang="0">
                                <a:pos x="3" y="90"/>
                              </a:cxn>
                              <a:cxn ang="0">
                                <a:pos x="8" y="79"/>
                              </a:cxn>
                              <a:cxn ang="0">
                                <a:pos x="15" y="72"/>
                              </a:cxn>
                              <a:cxn ang="0">
                                <a:pos x="24" y="61"/>
                              </a:cxn>
                              <a:cxn ang="0">
                                <a:pos x="33" y="48"/>
                              </a:cxn>
                              <a:cxn ang="0">
                                <a:pos x="42" y="40"/>
                              </a:cxn>
                              <a:cxn ang="0">
                                <a:pos x="54" y="27"/>
                              </a:cxn>
                              <a:cxn ang="0">
                                <a:pos x="66" y="21"/>
                              </a:cxn>
                              <a:cxn ang="0">
                                <a:pos x="81" y="14"/>
                              </a:cxn>
                            </a:cxnLst>
                            <a:rect l="0" t="0" r="r" b="b"/>
                            <a:pathLst>
                              <a:path w="182" h="131">
                                <a:moveTo>
                                  <a:pt x="81" y="14"/>
                                </a:moveTo>
                                <a:lnTo>
                                  <a:pt x="98" y="8"/>
                                </a:lnTo>
                                <a:lnTo>
                                  <a:pt x="108" y="4"/>
                                </a:lnTo>
                                <a:lnTo>
                                  <a:pt x="116" y="3"/>
                                </a:lnTo>
                                <a:lnTo>
                                  <a:pt x="127" y="0"/>
                                </a:lnTo>
                                <a:lnTo>
                                  <a:pt x="135" y="1"/>
                                </a:lnTo>
                                <a:lnTo>
                                  <a:pt x="143" y="6"/>
                                </a:lnTo>
                                <a:lnTo>
                                  <a:pt x="148" y="13"/>
                                </a:lnTo>
                                <a:lnTo>
                                  <a:pt x="146" y="18"/>
                                </a:lnTo>
                                <a:lnTo>
                                  <a:pt x="146" y="28"/>
                                </a:lnTo>
                                <a:lnTo>
                                  <a:pt x="149" y="46"/>
                                </a:lnTo>
                                <a:lnTo>
                                  <a:pt x="153" y="61"/>
                                </a:lnTo>
                                <a:lnTo>
                                  <a:pt x="160" y="80"/>
                                </a:lnTo>
                                <a:lnTo>
                                  <a:pt x="167" y="97"/>
                                </a:lnTo>
                                <a:lnTo>
                                  <a:pt x="181" y="124"/>
                                </a:lnTo>
                                <a:lnTo>
                                  <a:pt x="171" y="124"/>
                                </a:lnTo>
                                <a:lnTo>
                                  <a:pt x="152" y="130"/>
                                </a:lnTo>
                                <a:lnTo>
                                  <a:pt x="139" y="130"/>
                                </a:lnTo>
                                <a:lnTo>
                                  <a:pt x="130" y="106"/>
                                </a:lnTo>
                                <a:lnTo>
                                  <a:pt x="122" y="83"/>
                                </a:lnTo>
                                <a:lnTo>
                                  <a:pt x="115" y="61"/>
                                </a:lnTo>
                                <a:lnTo>
                                  <a:pt x="110" y="38"/>
                                </a:lnTo>
                                <a:lnTo>
                                  <a:pt x="102" y="43"/>
                                </a:lnTo>
                                <a:lnTo>
                                  <a:pt x="90" y="52"/>
                                </a:lnTo>
                                <a:lnTo>
                                  <a:pt x="74" y="62"/>
                                </a:lnTo>
                                <a:lnTo>
                                  <a:pt x="60" y="74"/>
                                </a:lnTo>
                                <a:lnTo>
                                  <a:pt x="45" y="86"/>
                                </a:lnTo>
                                <a:lnTo>
                                  <a:pt x="30" y="98"/>
                                </a:lnTo>
                                <a:lnTo>
                                  <a:pt x="24" y="103"/>
                                </a:lnTo>
                                <a:lnTo>
                                  <a:pt x="18" y="105"/>
                                </a:lnTo>
                                <a:lnTo>
                                  <a:pt x="12" y="107"/>
                                </a:lnTo>
                                <a:lnTo>
                                  <a:pt x="6" y="106"/>
                                </a:lnTo>
                                <a:lnTo>
                                  <a:pt x="0" y="100"/>
                                </a:lnTo>
                                <a:lnTo>
                                  <a:pt x="3" y="90"/>
                                </a:lnTo>
                                <a:lnTo>
                                  <a:pt x="8" y="79"/>
                                </a:lnTo>
                                <a:lnTo>
                                  <a:pt x="15" y="72"/>
                                </a:lnTo>
                                <a:lnTo>
                                  <a:pt x="24" y="61"/>
                                </a:lnTo>
                                <a:lnTo>
                                  <a:pt x="33" y="48"/>
                                </a:lnTo>
                                <a:lnTo>
                                  <a:pt x="42" y="40"/>
                                </a:lnTo>
                                <a:lnTo>
                                  <a:pt x="54" y="27"/>
                                </a:lnTo>
                                <a:lnTo>
                                  <a:pt x="66" y="21"/>
                                </a:lnTo>
                                <a:lnTo>
                                  <a:pt x="81" y="14"/>
                                </a:lnTo>
                              </a:path>
                            </a:pathLst>
                          </a:custGeom>
                          <a:solidFill>
                            <a:srgbClr val="8080A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794020" name="Group 375"/>
                <p:cNvGrpSpPr>
                  <a:grpSpLocks/>
                </p:cNvGrpSpPr>
                <p:nvPr/>
              </p:nvGrpSpPr>
              <p:grpSpPr bwMode="auto">
                <a:xfrm>
                  <a:off x="1497" y="2752"/>
                  <a:ext cx="174" cy="153"/>
                  <a:chOff x="1497" y="2752"/>
                  <a:chExt cx="174" cy="153"/>
                </a:xfrm>
              </p:grpSpPr>
              <p:grpSp>
                <p:nvGrpSpPr>
                  <p:cNvPr id="794021" name="Group 376"/>
                  <p:cNvGrpSpPr>
                    <a:grpSpLocks/>
                  </p:cNvGrpSpPr>
                  <p:nvPr/>
                </p:nvGrpSpPr>
                <p:grpSpPr bwMode="auto">
                  <a:xfrm>
                    <a:off x="1504" y="2752"/>
                    <a:ext cx="167" cy="148"/>
                    <a:chOff x="1504" y="2752"/>
                    <a:chExt cx="167" cy="148"/>
                  </a:xfrm>
                </p:grpSpPr>
                <p:sp>
                  <p:nvSpPr>
                    <p:cNvPr id="793977" name="Freeform 377"/>
                    <p:cNvSpPr>
                      <a:spLocks/>
                    </p:cNvSpPr>
                    <p:nvPr/>
                  </p:nvSpPr>
                  <p:spPr bwMode="auto">
                    <a:xfrm>
                      <a:off x="1504" y="2863"/>
                      <a:ext cx="40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4"/>
                        </a:cxn>
                        <a:cxn ang="0">
                          <a:pos x="10" y="14"/>
                        </a:cxn>
                        <a:cxn ang="0">
                          <a:pos x="8" y="13"/>
                        </a:cxn>
                        <a:cxn ang="0">
                          <a:pos x="6" y="14"/>
                        </a:cxn>
                        <a:cxn ang="0">
                          <a:pos x="4" y="15"/>
                        </a:cxn>
                        <a:cxn ang="0">
                          <a:pos x="2" y="15"/>
                        </a:cxn>
                        <a:cxn ang="0">
                          <a:pos x="2" y="19"/>
                        </a:cxn>
                        <a:cxn ang="0">
                          <a:pos x="0" y="20"/>
                        </a:cxn>
                        <a:cxn ang="0">
                          <a:pos x="2" y="22"/>
                        </a:cxn>
                        <a:cxn ang="0">
                          <a:pos x="2" y="26"/>
                        </a:cxn>
                        <a:cxn ang="0">
                          <a:pos x="2" y="28"/>
                        </a:cxn>
                        <a:cxn ang="0">
                          <a:pos x="5" y="31"/>
                        </a:cxn>
                        <a:cxn ang="0">
                          <a:pos x="9" y="33"/>
                        </a:cxn>
                        <a:cxn ang="0">
                          <a:pos x="13" y="36"/>
                        </a:cxn>
                        <a:cxn ang="0">
                          <a:pos x="21" y="36"/>
                        </a:cxn>
                        <a:cxn ang="0">
                          <a:pos x="27" y="35"/>
                        </a:cxn>
                        <a:cxn ang="0">
                          <a:pos x="34" y="35"/>
                        </a:cxn>
                        <a:cxn ang="0">
                          <a:pos x="39" y="33"/>
                        </a:cxn>
                        <a:cxn ang="0">
                          <a:pos x="39" y="27"/>
                        </a:cxn>
                        <a:cxn ang="0">
                          <a:pos x="38" y="23"/>
                        </a:cxn>
                        <a:cxn ang="0">
                          <a:pos x="37" y="18"/>
                        </a:cxn>
                        <a:cxn ang="0">
                          <a:pos x="34" y="12"/>
                        </a:cxn>
                        <a:cxn ang="0">
                          <a:pos x="34" y="9"/>
                        </a:cxn>
                        <a:cxn ang="0">
                          <a:pos x="30" y="7"/>
                        </a:cxn>
                        <a:cxn ang="0">
                          <a:pos x="28" y="3"/>
                        </a:cxn>
                        <a:cxn ang="0">
                          <a:pos x="24" y="1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5" y="1"/>
                        </a:cxn>
                        <a:cxn ang="0">
                          <a:pos x="11" y="4"/>
                        </a:cxn>
                        <a:cxn ang="0">
                          <a:pos x="11" y="7"/>
                        </a:cxn>
                        <a:cxn ang="0">
                          <a:pos x="8" y="7"/>
                        </a:cxn>
                        <a:cxn ang="0">
                          <a:pos x="10" y="10"/>
                        </a:cxn>
                        <a:cxn ang="0">
                          <a:pos x="11" y="11"/>
                        </a:cxn>
                        <a:cxn ang="0">
                          <a:pos x="14" y="14"/>
                        </a:cxn>
                      </a:cxnLst>
                      <a:rect l="0" t="0" r="r" b="b"/>
                      <a:pathLst>
                        <a:path w="40" h="37">
                          <a:moveTo>
                            <a:pt x="14" y="14"/>
                          </a:moveTo>
                          <a:lnTo>
                            <a:pt x="10" y="14"/>
                          </a:lnTo>
                          <a:lnTo>
                            <a:pt x="8" y="13"/>
                          </a:lnTo>
                          <a:lnTo>
                            <a:pt x="6" y="14"/>
                          </a:lnTo>
                          <a:lnTo>
                            <a:pt x="4" y="15"/>
                          </a:lnTo>
                          <a:lnTo>
                            <a:pt x="2" y="15"/>
                          </a:lnTo>
                          <a:lnTo>
                            <a:pt x="2" y="19"/>
                          </a:lnTo>
                          <a:lnTo>
                            <a:pt x="0" y="20"/>
                          </a:lnTo>
                          <a:lnTo>
                            <a:pt x="2" y="22"/>
                          </a:lnTo>
                          <a:lnTo>
                            <a:pt x="2" y="26"/>
                          </a:lnTo>
                          <a:lnTo>
                            <a:pt x="2" y="28"/>
                          </a:lnTo>
                          <a:lnTo>
                            <a:pt x="5" y="31"/>
                          </a:lnTo>
                          <a:lnTo>
                            <a:pt x="9" y="33"/>
                          </a:lnTo>
                          <a:lnTo>
                            <a:pt x="13" y="36"/>
                          </a:lnTo>
                          <a:lnTo>
                            <a:pt x="21" y="36"/>
                          </a:lnTo>
                          <a:lnTo>
                            <a:pt x="27" y="35"/>
                          </a:lnTo>
                          <a:lnTo>
                            <a:pt x="34" y="35"/>
                          </a:lnTo>
                          <a:lnTo>
                            <a:pt x="39" y="33"/>
                          </a:lnTo>
                          <a:lnTo>
                            <a:pt x="39" y="27"/>
                          </a:lnTo>
                          <a:lnTo>
                            <a:pt x="38" y="23"/>
                          </a:lnTo>
                          <a:lnTo>
                            <a:pt x="37" y="18"/>
                          </a:lnTo>
                          <a:lnTo>
                            <a:pt x="34" y="12"/>
                          </a:lnTo>
                          <a:lnTo>
                            <a:pt x="34" y="9"/>
                          </a:lnTo>
                          <a:lnTo>
                            <a:pt x="30" y="7"/>
                          </a:lnTo>
                          <a:lnTo>
                            <a:pt x="28" y="3"/>
                          </a:lnTo>
                          <a:lnTo>
                            <a:pt x="24" y="1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5" y="1"/>
                          </a:lnTo>
                          <a:lnTo>
                            <a:pt x="11" y="4"/>
                          </a:lnTo>
                          <a:lnTo>
                            <a:pt x="11" y="7"/>
                          </a:lnTo>
                          <a:lnTo>
                            <a:pt x="8" y="7"/>
                          </a:lnTo>
                          <a:lnTo>
                            <a:pt x="10" y="10"/>
                          </a:lnTo>
                          <a:lnTo>
                            <a:pt x="11" y="11"/>
                          </a:lnTo>
                          <a:lnTo>
                            <a:pt x="14" y="14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3978" name="Freeform 378"/>
                    <p:cNvSpPr>
                      <a:spLocks/>
                    </p:cNvSpPr>
                    <p:nvPr/>
                  </p:nvSpPr>
                  <p:spPr bwMode="auto">
                    <a:xfrm>
                      <a:off x="1518" y="2752"/>
                      <a:ext cx="153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150" y="0"/>
                        </a:cxn>
                        <a:cxn ang="0">
                          <a:pos x="114" y="26"/>
                        </a:cxn>
                        <a:cxn ang="0">
                          <a:pos x="84" y="49"/>
                        </a:cxn>
                        <a:cxn ang="0">
                          <a:pos x="77" y="60"/>
                        </a:cxn>
                        <a:cxn ang="0">
                          <a:pos x="74" y="61"/>
                        </a:cxn>
                        <a:cxn ang="0">
                          <a:pos x="69" y="68"/>
                        </a:cxn>
                        <a:cxn ang="0">
                          <a:pos x="38" y="93"/>
                        </a:cxn>
                        <a:cxn ang="0">
                          <a:pos x="0" y="128"/>
                        </a:cxn>
                        <a:cxn ang="0">
                          <a:pos x="1" y="135"/>
                        </a:cxn>
                        <a:cxn ang="0">
                          <a:pos x="8" y="136"/>
                        </a:cxn>
                        <a:cxn ang="0">
                          <a:pos x="46" y="101"/>
                        </a:cxn>
                        <a:cxn ang="0">
                          <a:pos x="109" y="47"/>
                        </a:cxn>
                        <a:cxn ang="0">
                          <a:pos x="152" y="5"/>
                        </a:cxn>
                        <a:cxn ang="0">
                          <a:pos x="150" y="0"/>
                        </a:cxn>
                      </a:cxnLst>
                      <a:rect l="0" t="0" r="r" b="b"/>
                      <a:pathLst>
                        <a:path w="153" h="137">
                          <a:moveTo>
                            <a:pt x="150" y="0"/>
                          </a:moveTo>
                          <a:lnTo>
                            <a:pt x="114" y="26"/>
                          </a:lnTo>
                          <a:lnTo>
                            <a:pt x="84" y="49"/>
                          </a:lnTo>
                          <a:lnTo>
                            <a:pt x="77" y="60"/>
                          </a:lnTo>
                          <a:lnTo>
                            <a:pt x="74" y="61"/>
                          </a:lnTo>
                          <a:lnTo>
                            <a:pt x="69" y="68"/>
                          </a:lnTo>
                          <a:lnTo>
                            <a:pt x="38" y="93"/>
                          </a:lnTo>
                          <a:lnTo>
                            <a:pt x="0" y="128"/>
                          </a:lnTo>
                          <a:lnTo>
                            <a:pt x="1" y="135"/>
                          </a:lnTo>
                          <a:lnTo>
                            <a:pt x="8" y="136"/>
                          </a:lnTo>
                          <a:lnTo>
                            <a:pt x="46" y="101"/>
                          </a:lnTo>
                          <a:lnTo>
                            <a:pt x="109" y="47"/>
                          </a:lnTo>
                          <a:lnTo>
                            <a:pt x="152" y="5"/>
                          </a:lnTo>
                          <a:lnTo>
                            <a:pt x="15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3979" name="Freeform 379"/>
                    <p:cNvSpPr>
                      <a:spLocks/>
                    </p:cNvSpPr>
                    <p:nvPr/>
                  </p:nvSpPr>
                  <p:spPr bwMode="auto">
                    <a:xfrm>
                      <a:off x="1594" y="2786"/>
                      <a:ext cx="31" cy="4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0" y="27"/>
                        </a:cxn>
                        <a:cxn ang="0">
                          <a:pos x="4" y="24"/>
                        </a:cxn>
                        <a:cxn ang="0">
                          <a:pos x="3" y="23"/>
                        </a:cxn>
                        <a:cxn ang="0">
                          <a:pos x="4" y="20"/>
                        </a:cxn>
                        <a:cxn ang="0">
                          <a:pos x="4" y="19"/>
                        </a:cxn>
                        <a:cxn ang="0">
                          <a:pos x="3" y="15"/>
                        </a:cxn>
                        <a:cxn ang="0">
                          <a:pos x="4" y="13"/>
                        </a:cxn>
                        <a:cxn ang="0">
                          <a:pos x="7" y="11"/>
                        </a:cxn>
                        <a:cxn ang="0">
                          <a:pos x="8" y="8"/>
                        </a:cxn>
                        <a:cxn ang="0">
                          <a:pos x="10" y="7"/>
                        </a:cxn>
                        <a:cxn ang="0">
                          <a:pos x="9" y="4"/>
                        </a:cxn>
                        <a:cxn ang="0">
                          <a:pos x="12" y="4"/>
                        </a:cxn>
                        <a:cxn ang="0">
                          <a:pos x="14" y="7"/>
                        </a:cxn>
                        <a:cxn ang="0">
                          <a:pos x="14" y="8"/>
                        </a:cxn>
                        <a:cxn ang="0">
                          <a:pos x="16" y="5"/>
                        </a:cxn>
                        <a:cxn ang="0">
                          <a:pos x="17" y="2"/>
                        </a:cxn>
                        <a:cxn ang="0">
                          <a:pos x="18" y="1"/>
                        </a:cxn>
                        <a:cxn ang="0">
                          <a:pos x="19" y="0"/>
                        </a:cxn>
                        <a:cxn ang="0">
                          <a:pos x="20" y="2"/>
                        </a:cxn>
                        <a:cxn ang="0">
                          <a:pos x="20" y="4"/>
                        </a:cxn>
                        <a:cxn ang="0">
                          <a:pos x="22" y="6"/>
                        </a:cxn>
                        <a:cxn ang="0">
                          <a:pos x="23" y="7"/>
                        </a:cxn>
                        <a:cxn ang="0">
                          <a:pos x="24" y="4"/>
                        </a:cxn>
                        <a:cxn ang="0">
                          <a:pos x="26" y="4"/>
                        </a:cxn>
                        <a:cxn ang="0">
                          <a:pos x="29" y="4"/>
                        </a:cxn>
                        <a:cxn ang="0">
                          <a:pos x="29" y="5"/>
                        </a:cxn>
                        <a:cxn ang="0">
                          <a:pos x="30" y="10"/>
                        </a:cxn>
                        <a:cxn ang="0">
                          <a:pos x="29" y="12"/>
                        </a:cxn>
                        <a:cxn ang="0">
                          <a:pos x="29" y="16"/>
                        </a:cxn>
                        <a:cxn ang="0">
                          <a:pos x="28" y="18"/>
                        </a:cxn>
                        <a:cxn ang="0">
                          <a:pos x="30" y="22"/>
                        </a:cxn>
                        <a:cxn ang="0">
                          <a:pos x="30" y="25"/>
                        </a:cxn>
                        <a:cxn ang="0">
                          <a:pos x="27" y="29"/>
                        </a:cxn>
                        <a:cxn ang="0">
                          <a:pos x="26" y="31"/>
                        </a:cxn>
                        <a:cxn ang="0">
                          <a:pos x="26" y="33"/>
                        </a:cxn>
                        <a:cxn ang="0">
                          <a:pos x="24" y="34"/>
                        </a:cxn>
                        <a:cxn ang="0">
                          <a:pos x="21" y="33"/>
                        </a:cxn>
                        <a:cxn ang="0">
                          <a:pos x="23" y="35"/>
                        </a:cxn>
                        <a:cxn ang="0">
                          <a:pos x="19" y="37"/>
                        </a:cxn>
                        <a:cxn ang="0">
                          <a:pos x="17" y="39"/>
                        </a:cxn>
                        <a:cxn ang="0">
                          <a:pos x="15" y="37"/>
                        </a:cxn>
                        <a:cxn ang="0">
                          <a:pos x="13" y="39"/>
                        </a:cxn>
                        <a:cxn ang="0">
                          <a:pos x="11" y="40"/>
                        </a:cxn>
                        <a:cxn ang="0">
                          <a:pos x="8" y="40"/>
                        </a:cxn>
                        <a:cxn ang="0">
                          <a:pos x="7" y="39"/>
                        </a:cxn>
                        <a:cxn ang="0">
                          <a:pos x="5" y="39"/>
                        </a:cxn>
                        <a:cxn ang="0">
                          <a:pos x="2" y="39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1" h="41">
                          <a:moveTo>
                            <a:pt x="0" y="29"/>
                          </a:moveTo>
                          <a:lnTo>
                            <a:pt x="0" y="27"/>
                          </a:lnTo>
                          <a:lnTo>
                            <a:pt x="4" y="24"/>
                          </a:lnTo>
                          <a:lnTo>
                            <a:pt x="3" y="23"/>
                          </a:lnTo>
                          <a:lnTo>
                            <a:pt x="4" y="20"/>
                          </a:lnTo>
                          <a:lnTo>
                            <a:pt x="4" y="19"/>
                          </a:lnTo>
                          <a:lnTo>
                            <a:pt x="3" y="15"/>
                          </a:lnTo>
                          <a:lnTo>
                            <a:pt x="4" y="13"/>
                          </a:lnTo>
                          <a:lnTo>
                            <a:pt x="7" y="11"/>
                          </a:lnTo>
                          <a:lnTo>
                            <a:pt x="8" y="8"/>
                          </a:lnTo>
                          <a:lnTo>
                            <a:pt x="10" y="7"/>
                          </a:lnTo>
                          <a:lnTo>
                            <a:pt x="9" y="4"/>
                          </a:lnTo>
                          <a:lnTo>
                            <a:pt x="12" y="4"/>
                          </a:lnTo>
                          <a:lnTo>
                            <a:pt x="14" y="7"/>
                          </a:lnTo>
                          <a:lnTo>
                            <a:pt x="14" y="8"/>
                          </a:lnTo>
                          <a:lnTo>
                            <a:pt x="16" y="5"/>
                          </a:lnTo>
                          <a:lnTo>
                            <a:pt x="17" y="2"/>
                          </a:lnTo>
                          <a:lnTo>
                            <a:pt x="18" y="1"/>
                          </a:lnTo>
                          <a:lnTo>
                            <a:pt x="19" y="0"/>
                          </a:lnTo>
                          <a:lnTo>
                            <a:pt x="20" y="2"/>
                          </a:lnTo>
                          <a:lnTo>
                            <a:pt x="20" y="4"/>
                          </a:lnTo>
                          <a:lnTo>
                            <a:pt x="22" y="6"/>
                          </a:lnTo>
                          <a:lnTo>
                            <a:pt x="23" y="7"/>
                          </a:lnTo>
                          <a:lnTo>
                            <a:pt x="24" y="4"/>
                          </a:lnTo>
                          <a:lnTo>
                            <a:pt x="26" y="4"/>
                          </a:lnTo>
                          <a:lnTo>
                            <a:pt x="29" y="4"/>
                          </a:lnTo>
                          <a:lnTo>
                            <a:pt x="29" y="5"/>
                          </a:lnTo>
                          <a:lnTo>
                            <a:pt x="30" y="10"/>
                          </a:lnTo>
                          <a:lnTo>
                            <a:pt x="29" y="12"/>
                          </a:lnTo>
                          <a:lnTo>
                            <a:pt x="29" y="16"/>
                          </a:lnTo>
                          <a:lnTo>
                            <a:pt x="28" y="18"/>
                          </a:lnTo>
                          <a:lnTo>
                            <a:pt x="30" y="22"/>
                          </a:lnTo>
                          <a:lnTo>
                            <a:pt x="30" y="25"/>
                          </a:lnTo>
                          <a:lnTo>
                            <a:pt x="27" y="29"/>
                          </a:lnTo>
                          <a:lnTo>
                            <a:pt x="26" y="31"/>
                          </a:lnTo>
                          <a:lnTo>
                            <a:pt x="26" y="33"/>
                          </a:lnTo>
                          <a:lnTo>
                            <a:pt x="24" y="34"/>
                          </a:lnTo>
                          <a:lnTo>
                            <a:pt x="21" y="33"/>
                          </a:lnTo>
                          <a:lnTo>
                            <a:pt x="23" y="35"/>
                          </a:lnTo>
                          <a:lnTo>
                            <a:pt x="19" y="37"/>
                          </a:lnTo>
                          <a:lnTo>
                            <a:pt x="17" y="39"/>
                          </a:lnTo>
                          <a:lnTo>
                            <a:pt x="15" y="37"/>
                          </a:lnTo>
                          <a:lnTo>
                            <a:pt x="13" y="39"/>
                          </a:lnTo>
                          <a:lnTo>
                            <a:pt x="11" y="40"/>
                          </a:lnTo>
                          <a:lnTo>
                            <a:pt x="8" y="40"/>
                          </a:lnTo>
                          <a:lnTo>
                            <a:pt x="7" y="39"/>
                          </a:lnTo>
                          <a:lnTo>
                            <a:pt x="5" y="39"/>
                          </a:lnTo>
                          <a:lnTo>
                            <a:pt x="2" y="39"/>
                          </a:lnTo>
                          <a:lnTo>
                            <a:pt x="0" y="29"/>
                          </a:lnTo>
                        </a:path>
                      </a:pathLst>
                    </a:custGeom>
                    <a:solidFill>
                      <a:srgbClr val="FFA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94025" name="Group 380"/>
                  <p:cNvGrpSpPr>
                    <a:grpSpLocks/>
                  </p:cNvGrpSpPr>
                  <p:nvPr/>
                </p:nvGrpSpPr>
                <p:grpSpPr bwMode="auto">
                  <a:xfrm>
                    <a:off x="1497" y="2837"/>
                    <a:ext cx="101" cy="68"/>
                    <a:chOff x="1497" y="2837"/>
                    <a:chExt cx="101" cy="68"/>
                  </a:xfrm>
                </p:grpSpPr>
                <p:sp>
                  <p:nvSpPr>
                    <p:cNvPr id="793981" name="Freeform 381"/>
                    <p:cNvSpPr>
                      <a:spLocks/>
                    </p:cNvSpPr>
                    <p:nvPr/>
                  </p:nvSpPr>
                  <p:spPr bwMode="auto">
                    <a:xfrm>
                      <a:off x="1497" y="2837"/>
                      <a:ext cx="101" cy="6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20" y="4"/>
                        </a:cxn>
                        <a:cxn ang="0">
                          <a:pos x="22" y="10"/>
                        </a:cxn>
                        <a:cxn ang="0">
                          <a:pos x="34" y="7"/>
                        </a:cxn>
                        <a:cxn ang="0">
                          <a:pos x="51" y="9"/>
                        </a:cxn>
                        <a:cxn ang="0">
                          <a:pos x="61" y="13"/>
                        </a:cxn>
                        <a:cxn ang="0">
                          <a:pos x="71" y="24"/>
                        </a:cxn>
                        <a:cxn ang="0">
                          <a:pos x="82" y="31"/>
                        </a:cxn>
                        <a:cxn ang="0">
                          <a:pos x="86" y="37"/>
                        </a:cxn>
                        <a:cxn ang="0">
                          <a:pos x="100" y="67"/>
                        </a:cxn>
                        <a:cxn ang="0">
                          <a:pos x="64" y="50"/>
                        </a:cxn>
                        <a:cxn ang="0">
                          <a:pos x="61" y="40"/>
                        </a:cxn>
                        <a:cxn ang="0">
                          <a:pos x="53" y="34"/>
                        </a:cxn>
                        <a:cxn ang="0">
                          <a:pos x="44" y="26"/>
                        </a:cxn>
                        <a:cxn ang="0">
                          <a:pos x="39" y="23"/>
                        </a:cxn>
                        <a:cxn ang="0">
                          <a:pos x="28" y="24"/>
                        </a:cxn>
                        <a:cxn ang="0">
                          <a:pos x="16" y="19"/>
                        </a:cxn>
                        <a:cxn ang="0">
                          <a:pos x="8" y="17"/>
                        </a:cxn>
                        <a:cxn ang="0">
                          <a:pos x="0" y="15"/>
                        </a:cxn>
                        <a:cxn ang="0">
                          <a:pos x="3" y="2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01" h="68">
                          <a:moveTo>
                            <a:pt x="10" y="0"/>
                          </a:moveTo>
                          <a:lnTo>
                            <a:pt x="20" y="4"/>
                          </a:lnTo>
                          <a:lnTo>
                            <a:pt x="22" y="10"/>
                          </a:lnTo>
                          <a:lnTo>
                            <a:pt x="34" y="7"/>
                          </a:lnTo>
                          <a:lnTo>
                            <a:pt x="51" y="9"/>
                          </a:lnTo>
                          <a:lnTo>
                            <a:pt x="61" y="13"/>
                          </a:lnTo>
                          <a:lnTo>
                            <a:pt x="71" y="24"/>
                          </a:lnTo>
                          <a:lnTo>
                            <a:pt x="82" y="31"/>
                          </a:lnTo>
                          <a:lnTo>
                            <a:pt x="86" y="37"/>
                          </a:lnTo>
                          <a:lnTo>
                            <a:pt x="100" y="67"/>
                          </a:lnTo>
                          <a:lnTo>
                            <a:pt x="64" y="50"/>
                          </a:lnTo>
                          <a:lnTo>
                            <a:pt x="61" y="40"/>
                          </a:lnTo>
                          <a:lnTo>
                            <a:pt x="53" y="34"/>
                          </a:lnTo>
                          <a:lnTo>
                            <a:pt x="44" y="26"/>
                          </a:lnTo>
                          <a:lnTo>
                            <a:pt x="39" y="23"/>
                          </a:lnTo>
                          <a:lnTo>
                            <a:pt x="28" y="24"/>
                          </a:lnTo>
                          <a:lnTo>
                            <a:pt x="16" y="19"/>
                          </a:lnTo>
                          <a:lnTo>
                            <a:pt x="8" y="17"/>
                          </a:lnTo>
                          <a:lnTo>
                            <a:pt x="0" y="15"/>
                          </a:lnTo>
                          <a:lnTo>
                            <a:pt x="3" y="2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solidFill>
                      <a:srgbClr val="006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3982" name="Freeform 382"/>
                    <p:cNvSpPr>
                      <a:spLocks/>
                    </p:cNvSpPr>
                    <p:nvPr/>
                  </p:nvSpPr>
                  <p:spPr bwMode="auto">
                    <a:xfrm>
                      <a:off x="1512" y="2849"/>
                      <a:ext cx="7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4" y="4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6" y="0"/>
                          </a:moveTo>
                          <a:lnTo>
                            <a:pt x="4" y="4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794026" name="Group 383"/>
            <p:cNvGrpSpPr>
              <a:grpSpLocks/>
            </p:cNvGrpSpPr>
            <p:nvPr/>
          </p:nvGrpSpPr>
          <p:grpSpPr bwMode="auto">
            <a:xfrm>
              <a:off x="3502" y="2737"/>
              <a:ext cx="119" cy="91"/>
              <a:chOff x="3230" y="1971"/>
              <a:chExt cx="130" cy="112"/>
            </a:xfrm>
          </p:grpSpPr>
          <p:sp>
            <p:nvSpPr>
              <p:cNvPr id="793984" name="Freeform 384"/>
              <p:cNvSpPr>
                <a:spLocks/>
              </p:cNvSpPr>
              <p:nvPr/>
            </p:nvSpPr>
            <p:spPr bwMode="auto">
              <a:xfrm>
                <a:off x="3230" y="1971"/>
                <a:ext cx="59" cy="8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8" y="80"/>
                  </a:cxn>
                  <a:cxn ang="0">
                    <a:pos x="55" y="81"/>
                  </a:cxn>
                  <a:cxn ang="0">
                    <a:pos x="53" y="82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59" h="83">
                    <a:moveTo>
                      <a:pt x="2" y="0"/>
                    </a:moveTo>
                    <a:lnTo>
                      <a:pt x="58" y="80"/>
                    </a:lnTo>
                    <a:lnTo>
                      <a:pt x="55" y="81"/>
                    </a:lnTo>
                    <a:lnTo>
                      <a:pt x="53" y="8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985" name="Freeform 385"/>
              <p:cNvSpPr>
                <a:spLocks/>
              </p:cNvSpPr>
              <p:nvPr/>
            </p:nvSpPr>
            <p:spPr bwMode="auto">
              <a:xfrm>
                <a:off x="3286" y="2048"/>
                <a:ext cx="74" cy="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11"/>
                  </a:cxn>
                  <a:cxn ang="0">
                    <a:pos x="7" y="19"/>
                  </a:cxn>
                  <a:cxn ang="0">
                    <a:pos x="13" y="23"/>
                  </a:cxn>
                  <a:cxn ang="0">
                    <a:pos x="15" y="29"/>
                  </a:cxn>
                  <a:cxn ang="0">
                    <a:pos x="18" y="27"/>
                  </a:cxn>
                  <a:cxn ang="0">
                    <a:pos x="24" y="32"/>
                  </a:cxn>
                  <a:cxn ang="0">
                    <a:pos x="25" y="34"/>
                  </a:cxn>
                  <a:cxn ang="0">
                    <a:pos x="28" y="33"/>
                  </a:cxn>
                  <a:cxn ang="0">
                    <a:pos x="31" y="32"/>
                  </a:cxn>
                  <a:cxn ang="0">
                    <a:pos x="30" y="29"/>
                  </a:cxn>
                  <a:cxn ang="0">
                    <a:pos x="31" y="25"/>
                  </a:cxn>
                  <a:cxn ang="0">
                    <a:pos x="31" y="18"/>
                  </a:cxn>
                  <a:cxn ang="0">
                    <a:pos x="30" y="15"/>
                  </a:cxn>
                  <a:cxn ang="0">
                    <a:pos x="31" y="11"/>
                  </a:cxn>
                  <a:cxn ang="0">
                    <a:pos x="29" y="8"/>
                  </a:cxn>
                  <a:cxn ang="0">
                    <a:pos x="32" y="7"/>
                  </a:cxn>
                  <a:cxn ang="0">
                    <a:pos x="31" y="4"/>
                  </a:cxn>
                  <a:cxn ang="0">
                    <a:pos x="32" y="0"/>
                  </a:cxn>
                  <a:cxn ang="0">
                    <a:pos x="37" y="1"/>
                  </a:cxn>
                  <a:cxn ang="0">
                    <a:pos x="39" y="7"/>
                  </a:cxn>
                  <a:cxn ang="0">
                    <a:pos x="41" y="9"/>
                  </a:cxn>
                  <a:cxn ang="0">
                    <a:pos x="42" y="12"/>
                  </a:cxn>
                  <a:cxn ang="0">
                    <a:pos x="48" y="17"/>
                  </a:cxn>
                  <a:cxn ang="0">
                    <a:pos x="51" y="15"/>
                  </a:cxn>
                  <a:cxn ang="0">
                    <a:pos x="54" y="14"/>
                  </a:cxn>
                  <a:cxn ang="0">
                    <a:pos x="56" y="13"/>
                  </a:cxn>
                  <a:cxn ang="0">
                    <a:pos x="58" y="8"/>
                  </a:cxn>
                  <a:cxn ang="0">
                    <a:pos x="62" y="10"/>
                  </a:cxn>
                  <a:cxn ang="0">
                    <a:pos x="67" y="7"/>
                  </a:cxn>
                  <a:cxn ang="0">
                    <a:pos x="71" y="9"/>
                  </a:cxn>
                  <a:cxn ang="0">
                    <a:pos x="73" y="11"/>
                  </a:cxn>
                </a:cxnLst>
                <a:rect l="0" t="0" r="r" b="b"/>
                <a:pathLst>
                  <a:path w="74" h="35">
                    <a:moveTo>
                      <a:pt x="0" y="5"/>
                    </a:moveTo>
                    <a:lnTo>
                      <a:pt x="3" y="11"/>
                    </a:lnTo>
                    <a:lnTo>
                      <a:pt x="7" y="19"/>
                    </a:lnTo>
                    <a:lnTo>
                      <a:pt x="13" y="23"/>
                    </a:lnTo>
                    <a:lnTo>
                      <a:pt x="15" y="29"/>
                    </a:lnTo>
                    <a:lnTo>
                      <a:pt x="18" y="27"/>
                    </a:lnTo>
                    <a:lnTo>
                      <a:pt x="24" y="32"/>
                    </a:lnTo>
                    <a:lnTo>
                      <a:pt x="25" y="34"/>
                    </a:lnTo>
                    <a:lnTo>
                      <a:pt x="28" y="33"/>
                    </a:lnTo>
                    <a:lnTo>
                      <a:pt x="31" y="32"/>
                    </a:lnTo>
                    <a:lnTo>
                      <a:pt x="30" y="29"/>
                    </a:lnTo>
                    <a:lnTo>
                      <a:pt x="31" y="25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32" y="7"/>
                    </a:lnTo>
                    <a:lnTo>
                      <a:pt x="31" y="4"/>
                    </a:lnTo>
                    <a:lnTo>
                      <a:pt x="32" y="0"/>
                    </a:lnTo>
                    <a:lnTo>
                      <a:pt x="37" y="1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2"/>
                    </a:lnTo>
                    <a:lnTo>
                      <a:pt x="48" y="17"/>
                    </a:lnTo>
                    <a:lnTo>
                      <a:pt x="51" y="15"/>
                    </a:lnTo>
                    <a:lnTo>
                      <a:pt x="54" y="14"/>
                    </a:lnTo>
                    <a:lnTo>
                      <a:pt x="56" y="13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7" y="7"/>
                    </a:lnTo>
                    <a:lnTo>
                      <a:pt x="71" y="9"/>
                    </a:lnTo>
                    <a:lnTo>
                      <a:pt x="73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93986" name="Freeform 386"/>
            <p:cNvSpPr>
              <a:spLocks/>
            </p:cNvSpPr>
            <p:nvPr/>
          </p:nvSpPr>
          <p:spPr bwMode="auto">
            <a:xfrm>
              <a:off x="3007" y="3373"/>
              <a:ext cx="149" cy="137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93" y="35"/>
                </a:cxn>
                <a:cxn ang="0">
                  <a:pos x="131" y="25"/>
                </a:cxn>
                <a:cxn ang="0">
                  <a:pos x="162" y="0"/>
                </a:cxn>
                <a:cxn ang="0">
                  <a:pos x="162" y="168"/>
                </a:cxn>
                <a:cxn ang="0">
                  <a:pos x="119" y="133"/>
                </a:cxn>
                <a:cxn ang="0">
                  <a:pos x="79" y="109"/>
                </a:cxn>
                <a:cxn ang="0">
                  <a:pos x="52" y="133"/>
                </a:cxn>
                <a:cxn ang="0">
                  <a:pos x="41" y="109"/>
                </a:cxn>
                <a:cxn ang="0">
                  <a:pos x="41" y="74"/>
                </a:cxn>
                <a:cxn ang="0">
                  <a:pos x="0" y="85"/>
                </a:cxn>
                <a:cxn ang="0">
                  <a:pos x="52" y="11"/>
                </a:cxn>
              </a:cxnLst>
              <a:rect l="0" t="0" r="r" b="b"/>
              <a:pathLst>
                <a:path w="163" h="169">
                  <a:moveTo>
                    <a:pt x="52" y="11"/>
                  </a:moveTo>
                  <a:lnTo>
                    <a:pt x="93" y="35"/>
                  </a:lnTo>
                  <a:lnTo>
                    <a:pt x="131" y="25"/>
                  </a:lnTo>
                  <a:lnTo>
                    <a:pt x="162" y="0"/>
                  </a:lnTo>
                  <a:lnTo>
                    <a:pt x="162" y="168"/>
                  </a:lnTo>
                  <a:lnTo>
                    <a:pt x="119" y="133"/>
                  </a:lnTo>
                  <a:lnTo>
                    <a:pt x="79" y="109"/>
                  </a:lnTo>
                  <a:lnTo>
                    <a:pt x="52" y="133"/>
                  </a:lnTo>
                  <a:lnTo>
                    <a:pt x="41" y="109"/>
                  </a:lnTo>
                  <a:lnTo>
                    <a:pt x="41" y="74"/>
                  </a:lnTo>
                  <a:lnTo>
                    <a:pt x="0" y="85"/>
                  </a:lnTo>
                  <a:lnTo>
                    <a:pt x="52" y="11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3987" name="Freeform 387"/>
            <p:cNvSpPr>
              <a:spLocks/>
            </p:cNvSpPr>
            <p:nvPr/>
          </p:nvSpPr>
          <p:spPr bwMode="auto">
            <a:xfrm>
              <a:off x="2640" y="3684"/>
              <a:ext cx="112" cy="11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71"/>
                </a:cxn>
                <a:cxn ang="0">
                  <a:pos x="12" y="112"/>
                </a:cxn>
                <a:cxn ang="0">
                  <a:pos x="27" y="141"/>
                </a:cxn>
                <a:cxn ang="0">
                  <a:pos x="64" y="101"/>
                </a:cxn>
                <a:cxn ang="0">
                  <a:pos x="107" y="88"/>
                </a:cxn>
                <a:cxn ang="0">
                  <a:pos x="122" y="29"/>
                </a:cxn>
                <a:cxn ang="0">
                  <a:pos x="64" y="42"/>
                </a:cxn>
                <a:cxn ang="0">
                  <a:pos x="53" y="0"/>
                </a:cxn>
              </a:cxnLst>
              <a:rect l="0" t="0" r="r" b="b"/>
              <a:pathLst>
                <a:path w="123" h="142">
                  <a:moveTo>
                    <a:pt x="53" y="0"/>
                  </a:moveTo>
                  <a:lnTo>
                    <a:pt x="0" y="71"/>
                  </a:lnTo>
                  <a:lnTo>
                    <a:pt x="12" y="112"/>
                  </a:lnTo>
                  <a:lnTo>
                    <a:pt x="27" y="141"/>
                  </a:lnTo>
                  <a:lnTo>
                    <a:pt x="64" y="101"/>
                  </a:lnTo>
                  <a:lnTo>
                    <a:pt x="107" y="88"/>
                  </a:lnTo>
                  <a:lnTo>
                    <a:pt x="122" y="29"/>
                  </a:lnTo>
                  <a:lnTo>
                    <a:pt x="64" y="42"/>
                  </a:lnTo>
                  <a:lnTo>
                    <a:pt x="53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94030" name="Group 388"/>
            <p:cNvGrpSpPr>
              <a:grpSpLocks/>
            </p:cNvGrpSpPr>
            <p:nvPr/>
          </p:nvGrpSpPr>
          <p:grpSpPr bwMode="auto">
            <a:xfrm>
              <a:off x="2725" y="3157"/>
              <a:ext cx="78" cy="89"/>
              <a:chOff x="2381" y="2488"/>
              <a:chExt cx="85" cy="110"/>
            </a:xfrm>
          </p:grpSpPr>
          <p:sp>
            <p:nvSpPr>
              <p:cNvPr id="793989" name="Freeform 389"/>
              <p:cNvSpPr>
                <a:spLocks/>
              </p:cNvSpPr>
              <p:nvPr/>
            </p:nvSpPr>
            <p:spPr bwMode="auto">
              <a:xfrm>
                <a:off x="2381" y="2576"/>
                <a:ext cx="16" cy="2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7"/>
                  </a:cxn>
                  <a:cxn ang="0">
                    <a:pos x="5" y="4"/>
                  </a:cxn>
                  <a:cxn ang="0">
                    <a:pos x="8" y="0"/>
                  </a:cxn>
                  <a:cxn ang="0">
                    <a:pos x="15" y="4"/>
                  </a:cxn>
                  <a:cxn ang="0">
                    <a:pos x="15" y="14"/>
                  </a:cxn>
                  <a:cxn ang="0">
                    <a:pos x="12" y="21"/>
                  </a:cxn>
                  <a:cxn ang="0">
                    <a:pos x="7" y="21"/>
                  </a:cxn>
                  <a:cxn ang="0">
                    <a:pos x="0" y="14"/>
                  </a:cxn>
                </a:cxnLst>
                <a:rect l="0" t="0" r="r" b="b"/>
                <a:pathLst>
                  <a:path w="16" h="22">
                    <a:moveTo>
                      <a:pt x="0" y="14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15" y="14"/>
                    </a:lnTo>
                    <a:lnTo>
                      <a:pt x="12" y="21"/>
                    </a:lnTo>
                    <a:lnTo>
                      <a:pt x="7" y="2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3990" name="Freeform 390"/>
              <p:cNvSpPr>
                <a:spLocks/>
              </p:cNvSpPr>
              <p:nvPr/>
            </p:nvSpPr>
            <p:spPr bwMode="auto">
              <a:xfrm>
                <a:off x="2454" y="2488"/>
                <a:ext cx="12" cy="1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11" y="4"/>
                  </a:cxn>
                  <a:cxn ang="0">
                    <a:pos x="11" y="8"/>
                  </a:cxn>
                  <a:cxn ang="0">
                    <a:pos x="9" y="11"/>
                  </a:cxn>
                  <a:cxn ang="0">
                    <a:pos x="6" y="13"/>
                  </a:cxn>
                  <a:cxn ang="0">
                    <a:pos x="2" y="11"/>
                  </a:cxn>
                  <a:cxn ang="0">
                    <a:pos x="0" y="9"/>
                  </a:cxn>
                </a:cxnLst>
                <a:rect l="0" t="0" r="r" b="b"/>
                <a:pathLst>
                  <a:path w="12" h="14">
                    <a:moveTo>
                      <a:pt x="0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6" y="13"/>
                    </a:lnTo>
                    <a:lnTo>
                      <a:pt x="2" y="11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4031" name="Group 391"/>
              <p:cNvGrpSpPr>
                <a:grpSpLocks/>
              </p:cNvGrpSpPr>
              <p:nvPr/>
            </p:nvGrpSpPr>
            <p:grpSpPr bwMode="auto">
              <a:xfrm>
                <a:off x="2434" y="2540"/>
                <a:ext cx="23" cy="29"/>
                <a:chOff x="2434" y="2540"/>
                <a:chExt cx="23" cy="29"/>
              </a:xfrm>
            </p:grpSpPr>
            <p:sp>
              <p:nvSpPr>
                <p:cNvPr id="793992" name="Freeform 392"/>
                <p:cNvSpPr>
                  <a:spLocks/>
                </p:cNvSpPr>
                <p:nvPr/>
              </p:nvSpPr>
              <p:spPr bwMode="auto">
                <a:xfrm>
                  <a:off x="2434" y="2540"/>
                  <a:ext cx="23" cy="29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0" y="11"/>
                    </a:cxn>
                    <a:cxn ang="0">
                      <a:pos x="2" y="20"/>
                    </a:cxn>
                    <a:cxn ang="0">
                      <a:pos x="6" y="24"/>
                    </a:cxn>
                    <a:cxn ang="0">
                      <a:pos x="13" y="28"/>
                    </a:cxn>
                    <a:cxn ang="0">
                      <a:pos x="20" y="22"/>
                    </a:cxn>
                    <a:cxn ang="0">
                      <a:pos x="22" y="15"/>
                    </a:cxn>
                    <a:cxn ang="0">
                      <a:pos x="20" y="11"/>
                    </a:cxn>
                    <a:cxn ang="0">
                      <a:pos x="22" y="9"/>
                    </a:cxn>
                    <a:cxn ang="0">
                      <a:pos x="22" y="4"/>
                    </a:cxn>
                    <a:cxn ang="0">
                      <a:pos x="18" y="0"/>
                    </a:cxn>
                    <a:cxn ang="0">
                      <a:pos x="11" y="0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23" h="29">
                      <a:moveTo>
                        <a:pt x="2" y="4"/>
                      </a:moveTo>
                      <a:lnTo>
                        <a:pt x="0" y="11"/>
                      </a:lnTo>
                      <a:lnTo>
                        <a:pt x="2" y="20"/>
                      </a:lnTo>
                      <a:lnTo>
                        <a:pt x="6" y="24"/>
                      </a:lnTo>
                      <a:lnTo>
                        <a:pt x="13" y="28"/>
                      </a:lnTo>
                      <a:lnTo>
                        <a:pt x="20" y="22"/>
                      </a:lnTo>
                      <a:lnTo>
                        <a:pt x="22" y="15"/>
                      </a:lnTo>
                      <a:lnTo>
                        <a:pt x="20" y="11"/>
                      </a:lnTo>
                      <a:lnTo>
                        <a:pt x="22" y="9"/>
                      </a:lnTo>
                      <a:lnTo>
                        <a:pt x="22" y="4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2" y="4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3993" name="Freeform 393"/>
                <p:cNvSpPr>
                  <a:spLocks/>
                </p:cNvSpPr>
                <p:nvPr/>
              </p:nvSpPr>
              <p:spPr bwMode="auto">
                <a:xfrm>
                  <a:off x="2441" y="2540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7" y="28"/>
                    </a:cxn>
                    <a:cxn ang="0">
                      <a:pos x="13" y="22"/>
                    </a:cxn>
                    <a:cxn ang="0">
                      <a:pos x="15" y="15"/>
                    </a:cxn>
                    <a:cxn ang="0">
                      <a:pos x="13" y="11"/>
                    </a:cxn>
                    <a:cxn ang="0">
                      <a:pos x="15" y="9"/>
                    </a:cxn>
                    <a:cxn ang="0">
                      <a:pos x="15" y="4"/>
                    </a:cxn>
                    <a:cxn ang="0">
                      <a:pos x="11" y="0"/>
                    </a:cxn>
                    <a:cxn ang="0">
                      <a:pos x="7" y="7"/>
                    </a:cxn>
                    <a:cxn ang="0">
                      <a:pos x="9" y="9"/>
                    </a:cxn>
                    <a:cxn ang="0">
                      <a:pos x="4" y="13"/>
                    </a:cxn>
                    <a:cxn ang="0">
                      <a:pos x="7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" h="29">
                      <a:moveTo>
                        <a:pt x="0" y="24"/>
                      </a:moveTo>
                      <a:lnTo>
                        <a:pt x="7" y="28"/>
                      </a:lnTo>
                      <a:lnTo>
                        <a:pt x="13" y="22"/>
                      </a:lnTo>
                      <a:lnTo>
                        <a:pt x="15" y="15"/>
                      </a:lnTo>
                      <a:lnTo>
                        <a:pt x="13" y="11"/>
                      </a:lnTo>
                      <a:lnTo>
                        <a:pt x="15" y="9"/>
                      </a:lnTo>
                      <a:lnTo>
                        <a:pt x="15" y="4"/>
                      </a:lnTo>
                      <a:lnTo>
                        <a:pt x="11" y="0"/>
                      </a:lnTo>
                      <a:lnTo>
                        <a:pt x="7" y="7"/>
                      </a:lnTo>
                      <a:lnTo>
                        <a:pt x="9" y="9"/>
                      </a:lnTo>
                      <a:lnTo>
                        <a:pt x="4" y="13"/>
                      </a:lnTo>
                      <a:lnTo>
                        <a:pt x="7" y="2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93994" name="Line 394"/>
            <p:cNvSpPr>
              <a:spLocks noChangeShapeType="1"/>
            </p:cNvSpPr>
            <p:nvPr/>
          </p:nvSpPr>
          <p:spPr bwMode="auto">
            <a:xfrm flipV="1">
              <a:off x="3499" y="2723"/>
              <a:ext cx="12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3995" name="Line 395"/>
            <p:cNvSpPr>
              <a:spLocks noChangeShapeType="1"/>
            </p:cNvSpPr>
            <p:nvPr/>
          </p:nvSpPr>
          <p:spPr bwMode="auto">
            <a:xfrm>
              <a:off x="3513" y="2721"/>
              <a:ext cx="4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93996" name="Object 39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990" y="3292"/>
            <a:ext cx="449" cy="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3" imgW="2145960" imgH="5803560" progId="">
                    <p:embed/>
                  </p:oleObj>
                </mc:Choice>
                <mc:Fallback>
                  <p:oleObj name="Microsoft ClipArt Gallery" r:id="rId3" imgW="2145960" imgH="5803560" progId="">
                    <p:embed/>
                    <p:pic>
                      <p:nvPicPr>
                        <p:cNvPr id="793996" name="Object 396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0" y="3292"/>
                          <a:ext cx="449" cy="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4034" name="Group 397"/>
          <p:cNvGrpSpPr>
            <a:grpSpLocks/>
          </p:cNvGrpSpPr>
          <p:nvPr/>
        </p:nvGrpSpPr>
        <p:grpSpPr bwMode="auto">
          <a:xfrm>
            <a:off x="4551484" y="1681163"/>
            <a:ext cx="2086708" cy="1924050"/>
            <a:chOff x="1819" y="1859"/>
            <a:chExt cx="2491" cy="2199"/>
          </a:xfrm>
        </p:grpSpPr>
        <p:sp>
          <p:nvSpPr>
            <p:cNvPr id="793998" name="Rectangle 398"/>
            <p:cNvSpPr>
              <a:spLocks noChangeArrowheads="1"/>
            </p:cNvSpPr>
            <p:nvPr/>
          </p:nvSpPr>
          <p:spPr bwMode="auto">
            <a:xfrm>
              <a:off x="3439" y="3714"/>
              <a:ext cx="254" cy="14"/>
            </a:xfrm>
            <a:prstGeom prst="rect">
              <a:avLst/>
            </a:prstGeom>
            <a:solidFill>
              <a:srgbClr val="A0A0A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94038" name="Group 399"/>
            <p:cNvGrpSpPr>
              <a:grpSpLocks/>
            </p:cNvGrpSpPr>
            <p:nvPr/>
          </p:nvGrpSpPr>
          <p:grpSpPr bwMode="auto">
            <a:xfrm>
              <a:off x="1967" y="2410"/>
              <a:ext cx="2343" cy="1503"/>
              <a:chOff x="1553" y="1584"/>
              <a:chExt cx="2560" cy="1849"/>
            </a:xfrm>
          </p:grpSpPr>
          <p:sp>
            <p:nvSpPr>
              <p:cNvPr id="794000" name="Freeform 400"/>
              <p:cNvSpPr>
                <a:spLocks/>
              </p:cNvSpPr>
              <p:nvPr/>
            </p:nvSpPr>
            <p:spPr bwMode="auto">
              <a:xfrm>
                <a:off x="1553" y="1584"/>
                <a:ext cx="2560" cy="1849"/>
              </a:xfrm>
              <a:custGeom>
                <a:avLst/>
                <a:gdLst/>
                <a:ahLst/>
                <a:cxnLst>
                  <a:cxn ang="0">
                    <a:pos x="0" y="1848"/>
                  </a:cxn>
                  <a:cxn ang="0">
                    <a:pos x="117" y="1614"/>
                  </a:cxn>
                  <a:cxn ang="0">
                    <a:pos x="265" y="1421"/>
                  </a:cxn>
                  <a:cxn ang="0">
                    <a:pos x="432" y="1368"/>
                  </a:cxn>
                  <a:cxn ang="0">
                    <a:pos x="479" y="1121"/>
                  </a:cxn>
                  <a:cxn ang="0">
                    <a:pos x="618" y="917"/>
                  </a:cxn>
                  <a:cxn ang="0">
                    <a:pos x="804" y="917"/>
                  </a:cxn>
                  <a:cxn ang="0">
                    <a:pos x="892" y="834"/>
                  </a:cxn>
                  <a:cxn ang="0">
                    <a:pos x="961" y="614"/>
                  </a:cxn>
                  <a:cxn ang="0">
                    <a:pos x="1097" y="384"/>
                  </a:cxn>
                  <a:cxn ang="0">
                    <a:pos x="1176" y="53"/>
                  </a:cxn>
                  <a:cxn ang="0">
                    <a:pos x="1314" y="93"/>
                  </a:cxn>
                  <a:cxn ang="0">
                    <a:pos x="1481" y="0"/>
                  </a:cxn>
                  <a:cxn ang="0">
                    <a:pos x="1529" y="110"/>
                  </a:cxn>
                  <a:cxn ang="0">
                    <a:pos x="1617" y="203"/>
                  </a:cxn>
                  <a:cxn ang="0">
                    <a:pos x="1686" y="450"/>
                  </a:cxn>
                  <a:cxn ang="0">
                    <a:pos x="1844" y="574"/>
                  </a:cxn>
                  <a:cxn ang="0">
                    <a:pos x="1922" y="821"/>
                  </a:cxn>
                  <a:cxn ang="0">
                    <a:pos x="2087" y="957"/>
                  </a:cxn>
                  <a:cxn ang="0">
                    <a:pos x="2127" y="1244"/>
                  </a:cxn>
                  <a:cxn ang="0">
                    <a:pos x="2440" y="1574"/>
                  </a:cxn>
                  <a:cxn ang="0">
                    <a:pos x="2559" y="1848"/>
                  </a:cxn>
                  <a:cxn ang="0">
                    <a:pos x="0" y="1848"/>
                  </a:cxn>
                </a:cxnLst>
                <a:rect l="0" t="0" r="r" b="b"/>
                <a:pathLst>
                  <a:path w="2560" h="1849">
                    <a:moveTo>
                      <a:pt x="0" y="1848"/>
                    </a:moveTo>
                    <a:lnTo>
                      <a:pt x="117" y="1614"/>
                    </a:lnTo>
                    <a:lnTo>
                      <a:pt x="265" y="1421"/>
                    </a:lnTo>
                    <a:lnTo>
                      <a:pt x="432" y="1368"/>
                    </a:lnTo>
                    <a:lnTo>
                      <a:pt x="479" y="1121"/>
                    </a:lnTo>
                    <a:lnTo>
                      <a:pt x="618" y="917"/>
                    </a:lnTo>
                    <a:lnTo>
                      <a:pt x="804" y="917"/>
                    </a:lnTo>
                    <a:lnTo>
                      <a:pt x="892" y="834"/>
                    </a:lnTo>
                    <a:lnTo>
                      <a:pt x="961" y="614"/>
                    </a:lnTo>
                    <a:lnTo>
                      <a:pt x="1097" y="384"/>
                    </a:lnTo>
                    <a:lnTo>
                      <a:pt x="1176" y="53"/>
                    </a:lnTo>
                    <a:lnTo>
                      <a:pt x="1314" y="93"/>
                    </a:lnTo>
                    <a:lnTo>
                      <a:pt x="1481" y="0"/>
                    </a:lnTo>
                    <a:lnTo>
                      <a:pt x="1529" y="110"/>
                    </a:lnTo>
                    <a:lnTo>
                      <a:pt x="1617" y="203"/>
                    </a:lnTo>
                    <a:lnTo>
                      <a:pt x="1686" y="450"/>
                    </a:lnTo>
                    <a:lnTo>
                      <a:pt x="1844" y="574"/>
                    </a:lnTo>
                    <a:lnTo>
                      <a:pt x="1922" y="821"/>
                    </a:lnTo>
                    <a:lnTo>
                      <a:pt x="2087" y="957"/>
                    </a:lnTo>
                    <a:lnTo>
                      <a:pt x="2127" y="1244"/>
                    </a:lnTo>
                    <a:lnTo>
                      <a:pt x="2440" y="1574"/>
                    </a:lnTo>
                    <a:lnTo>
                      <a:pt x="2559" y="1848"/>
                    </a:lnTo>
                    <a:lnTo>
                      <a:pt x="0" y="1848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4039" name="Group 401"/>
              <p:cNvGrpSpPr>
                <a:grpSpLocks/>
              </p:cNvGrpSpPr>
              <p:nvPr/>
            </p:nvGrpSpPr>
            <p:grpSpPr bwMode="auto">
              <a:xfrm>
                <a:off x="3094" y="1788"/>
                <a:ext cx="589" cy="1290"/>
                <a:chOff x="3094" y="1788"/>
                <a:chExt cx="589" cy="1290"/>
              </a:xfrm>
            </p:grpSpPr>
            <p:sp>
              <p:nvSpPr>
                <p:cNvPr id="794002" name="Freeform 402"/>
                <p:cNvSpPr>
                  <a:spLocks/>
                </p:cNvSpPr>
                <p:nvPr/>
              </p:nvSpPr>
              <p:spPr bwMode="auto">
                <a:xfrm>
                  <a:off x="3094" y="1788"/>
                  <a:ext cx="168" cy="426"/>
                </a:xfrm>
                <a:custGeom>
                  <a:avLst/>
                  <a:gdLst/>
                  <a:ahLst/>
                  <a:cxnLst>
                    <a:cxn ang="0">
                      <a:pos x="79" y="0"/>
                    </a:cxn>
                    <a:cxn ang="0">
                      <a:pos x="50" y="164"/>
                    </a:cxn>
                    <a:cxn ang="0">
                      <a:pos x="79" y="234"/>
                    </a:cxn>
                    <a:cxn ang="0">
                      <a:pos x="21" y="318"/>
                    </a:cxn>
                    <a:cxn ang="0">
                      <a:pos x="0" y="425"/>
                    </a:cxn>
                    <a:cxn ang="0">
                      <a:pos x="88" y="398"/>
                    </a:cxn>
                    <a:cxn ang="0">
                      <a:pos x="88" y="345"/>
                    </a:cxn>
                    <a:cxn ang="0">
                      <a:pos x="167" y="398"/>
                    </a:cxn>
                    <a:cxn ang="0">
                      <a:pos x="148" y="234"/>
                    </a:cxn>
                    <a:cxn ang="0">
                      <a:pos x="79" y="0"/>
                    </a:cxn>
                  </a:cxnLst>
                  <a:rect l="0" t="0" r="r" b="b"/>
                  <a:pathLst>
                    <a:path w="168" h="426">
                      <a:moveTo>
                        <a:pt x="79" y="0"/>
                      </a:moveTo>
                      <a:lnTo>
                        <a:pt x="50" y="164"/>
                      </a:lnTo>
                      <a:lnTo>
                        <a:pt x="79" y="234"/>
                      </a:lnTo>
                      <a:lnTo>
                        <a:pt x="21" y="318"/>
                      </a:lnTo>
                      <a:lnTo>
                        <a:pt x="0" y="425"/>
                      </a:lnTo>
                      <a:lnTo>
                        <a:pt x="88" y="398"/>
                      </a:lnTo>
                      <a:lnTo>
                        <a:pt x="88" y="345"/>
                      </a:lnTo>
                      <a:lnTo>
                        <a:pt x="167" y="398"/>
                      </a:lnTo>
                      <a:lnTo>
                        <a:pt x="148" y="234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03" name="Freeform 403"/>
                <p:cNvSpPr>
                  <a:spLocks/>
                </p:cNvSpPr>
                <p:nvPr/>
              </p:nvSpPr>
              <p:spPr bwMode="auto">
                <a:xfrm>
                  <a:off x="3203" y="2161"/>
                  <a:ext cx="276" cy="492"/>
                </a:xfrm>
                <a:custGeom>
                  <a:avLst/>
                  <a:gdLst/>
                  <a:ahLst/>
                  <a:cxnLst>
                    <a:cxn ang="0">
                      <a:pos x="196" y="0"/>
                    </a:cxn>
                    <a:cxn ang="0">
                      <a:pos x="275" y="246"/>
                    </a:cxn>
                    <a:cxn ang="0">
                      <a:pos x="196" y="272"/>
                    </a:cxn>
                    <a:cxn ang="0">
                      <a:pos x="117" y="408"/>
                    </a:cxn>
                    <a:cxn ang="0">
                      <a:pos x="57" y="328"/>
                    </a:cxn>
                    <a:cxn ang="0">
                      <a:pos x="0" y="491"/>
                    </a:cxn>
                    <a:cxn ang="0">
                      <a:pos x="0" y="246"/>
                    </a:cxn>
                    <a:cxn ang="0">
                      <a:pos x="117" y="219"/>
                    </a:cxn>
                    <a:cxn ang="0">
                      <a:pos x="136" y="53"/>
                    </a:cxn>
                    <a:cxn ang="0">
                      <a:pos x="196" y="0"/>
                    </a:cxn>
                  </a:cxnLst>
                  <a:rect l="0" t="0" r="r" b="b"/>
                  <a:pathLst>
                    <a:path w="276" h="492">
                      <a:moveTo>
                        <a:pt x="196" y="0"/>
                      </a:moveTo>
                      <a:lnTo>
                        <a:pt x="275" y="246"/>
                      </a:lnTo>
                      <a:lnTo>
                        <a:pt x="196" y="272"/>
                      </a:lnTo>
                      <a:lnTo>
                        <a:pt x="117" y="408"/>
                      </a:lnTo>
                      <a:lnTo>
                        <a:pt x="57" y="328"/>
                      </a:lnTo>
                      <a:lnTo>
                        <a:pt x="0" y="491"/>
                      </a:lnTo>
                      <a:lnTo>
                        <a:pt x="0" y="246"/>
                      </a:lnTo>
                      <a:lnTo>
                        <a:pt x="117" y="219"/>
                      </a:lnTo>
                      <a:lnTo>
                        <a:pt x="136" y="53"/>
                      </a:lnTo>
                      <a:lnTo>
                        <a:pt x="19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04" name="Freeform 404"/>
                <p:cNvSpPr>
                  <a:spLocks/>
                </p:cNvSpPr>
                <p:nvPr/>
              </p:nvSpPr>
              <p:spPr bwMode="auto">
                <a:xfrm>
                  <a:off x="3418" y="2541"/>
                  <a:ext cx="265" cy="537"/>
                </a:xfrm>
                <a:custGeom>
                  <a:avLst/>
                  <a:gdLst/>
                  <a:ahLst/>
                  <a:cxnLst>
                    <a:cxn ang="0">
                      <a:pos x="224" y="0"/>
                    </a:cxn>
                    <a:cxn ang="0">
                      <a:pos x="107" y="54"/>
                    </a:cxn>
                    <a:cxn ang="0">
                      <a:pos x="107" y="235"/>
                    </a:cxn>
                    <a:cxn ang="0">
                      <a:pos x="38" y="204"/>
                    </a:cxn>
                    <a:cxn ang="0">
                      <a:pos x="0" y="372"/>
                    </a:cxn>
                    <a:cxn ang="0">
                      <a:pos x="98" y="399"/>
                    </a:cxn>
                    <a:cxn ang="0">
                      <a:pos x="147" y="536"/>
                    </a:cxn>
                    <a:cxn ang="0">
                      <a:pos x="205" y="372"/>
                    </a:cxn>
                    <a:cxn ang="0">
                      <a:pos x="264" y="425"/>
                    </a:cxn>
                    <a:cxn ang="0">
                      <a:pos x="264" y="288"/>
                    </a:cxn>
                    <a:cxn ang="0">
                      <a:pos x="224" y="0"/>
                    </a:cxn>
                  </a:cxnLst>
                  <a:rect l="0" t="0" r="r" b="b"/>
                  <a:pathLst>
                    <a:path w="265" h="537">
                      <a:moveTo>
                        <a:pt x="224" y="0"/>
                      </a:moveTo>
                      <a:lnTo>
                        <a:pt x="107" y="54"/>
                      </a:lnTo>
                      <a:lnTo>
                        <a:pt x="107" y="235"/>
                      </a:lnTo>
                      <a:lnTo>
                        <a:pt x="38" y="204"/>
                      </a:lnTo>
                      <a:lnTo>
                        <a:pt x="0" y="372"/>
                      </a:lnTo>
                      <a:lnTo>
                        <a:pt x="98" y="399"/>
                      </a:lnTo>
                      <a:lnTo>
                        <a:pt x="147" y="536"/>
                      </a:lnTo>
                      <a:lnTo>
                        <a:pt x="205" y="372"/>
                      </a:lnTo>
                      <a:lnTo>
                        <a:pt x="264" y="425"/>
                      </a:lnTo>
                      <a:lnTo>
                        <a:pt x="264" y="288"/>
                      </a:lnTo>
                      <a:lnTo>
                        <a:pt x="224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94043" name="Group 405"/>
            <p:cNvGrpSpPr>
              <a:grpSpLocks/>
            </p:cNvGrpSpPr>
            <p:nvPr/>
          </p:nvGrpSpPr>
          <p:grpSpPr bwMode="auto">
            <a:xfrm>
              <a:off x="3036" y="2261"/>
              <a:ext cx="305" cy="231"/>
              <a:chOff x="2721" y="1386"/>
              <a:chExt cx="333" cy="284"/>
            </a:xfrm>
          </p:grpSpPr>
          <p:sp>
            <p:nvSpPr>
              <p:cNvPr id="794006" name="Freeform 406"/>
              <p:cNvSpPr>
                <a:spLocks/>
              </p:cNvSpPr>
              <p:nvPr/>
            </p:nvSpPr>
            <p:spPr bwMode="auto">
              <a:xfrm>
                <a:off x="2721" y="1386"/>
                <a:ext cx="333" cy="28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5" y="247"/>
                  </a:cxn>
                  <a:cxn ang="0">
                    <a:pos x="34" y="218"/>
                  </a:cxn>
                  <a:cxn ang="0">
                    <a:pos x="56" y="210"/>
                  </a:cxn>
                  <a:cxn ang="0">
                    <a:pos x="62" y="172"/>
                  </a:cxn>
                  <a:cxn ang="0">
                    <a:pos x="80" y="140"/>
                  </a:cxn>
                  <a:cxn ang="0">
                    <a:pos x="104" y="140"/>
                  </a:cxn>
                  <a:cxn ang="0">
                    <a:pos x="116" y="128"/>
                  </a:cxn>
                  <a:cxn ang="0">
                    <a:pos x="125" y="95"/>
                  </a:cxn>
                  <a:cxn ang="0">
                    <a:pos x="142" y="59"/>
                  </a:cxn>
                  <a:cxn ang="0">
                    <a:pos x="153" y="8"/>
                  </a:cxn>
                  <a:cxn ang="0">
                    <a:pos x="171" y="15"/>
                  </a:cxn>
                  <a:cxn ang="0">
                    <a:pos x="192" y="0"/>
                  </a:cxn>
                  <a:cxn ang="0">
                    <a:pos x="198" y="17"/>
                  </a:cxn>
                  <a:cxn ang="0">
                    <a:pos x="210" y="31"/>
                  </a:cxn>
                  <a:cxn ang="0">
                    <a:pos x="219" y="69"/>
                  </a:cxn>
                  <a:cxn ang="0">
                    <a:pos x="239" y="88"/>
                  </a:cxn>
                  <a:cxn ang="0">
                    <a:pos x="249" y="126"/>
                  </a:cxn>
                  <a:cxn ang="0">
                    <a:pos x="271" y="147"/>
                  </a:cxn>
                  <a:cxn ang="0">
                    <a:pos x="276" y="191"/>
                  </a:cxn>
                  <a:cxn ang="0">
                    <a:pos x="317" y="242"/>
                  </a:cxn>
                  <a:cxn ang="0">
                    <a:pos x="332" y="283"/>
                  </a:cxn>
                  <a:cxn ang="0">
                    <a:pos x="0" y="283"/>
                  </a:cxn>
                </a:cxnLst>
                <a:rect l="0" t="0" r="r" b="b"/>
                <a:pathLst>
                  <a:path w="333" h="284">
                    <a:moveTo>
                      <a:pt x="0" y="283"/>
                    </a:moveTo>
                    <a:lnTo>
                      <a:pt x="15" y="247"/>
                    </a:lnTo>
                    <a:lnTo>
                      <a:pt x="34" y="218"/>
                    </a:lnTo>
                    <a:lnTo>
                      <a:pt x="56" y="210"/>
                    </a:lnTo>
                    <a:lnTo>
                      <a:pt x="62" y="172"/>
                    </a:lnTo>
                    <a:lnTo>
                      <a:pt x="80" y="140"/>
                    </a:lnTo>
                    <a:lnTo>
                      <a:pt x="104" y="140"/>
                    </a:lnTo>
                    <a:lnTo>
                      <a:pt x="116" y="128"/>
                    </a:lnTo>
                    <a:lnTo>
                      <a:pt x="125" y="95"/>
                    </a:lnTo>
                    <a:lnTo>
                      <a:pt x="142" y="59"/>
                    </a:lnTo>
                    <a:lnTo>
                      <a:pt x="153" y="8"/>
                    </a:lnTo>
                    <a:lnTo>
                      <a:pt x="171" y="15"/>
                    </a:lnTo>
                    <a:lnTo>
                      <a:pt x="192" y="0"/>
                    </a:lnTo>
                    <a:lnTo>
                      <a:pt x="198" y="17"/>
                    </a:lnTo>
                    <a:lnTo>
                      <a:pt x="210" y="31"/>
                    </a:lnTo>
                    <a:lnTo>
                      <a:pt x="219" y="69"/>
                    </a:lnTo>
                    <a:lnTo>
                      <a:pt x="239" y="88"/>
                    </a:lnTo>
                    <a:lnTo>
                      <a:pt x="249" y="126"/>
                    </a:lnTo>
                    <a:lnTo>
                      <a:pt x="271" y="147"/>
                    </a:lnTo>
                    <a:lnTo>
                      <a:pt x="276" y="191"/>
                    </a:lnTo>
                    <a:lnTo>
                      <a:pt x="317" y="242"/>
                    </a:lnTo>
                    <a:lnTo>
                      <a:pt x="332" y="283"/>
                    </a:lnTo>
                    <a:lnTo>
                      <a:pt x="0" y="283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4047" name="Group 407"/>
              <p:cNvGrpSpPr>
                <a:grpSpLocks/>
              </p:cNvGrpSpPr>
              <p:nvPr/>
            </p:nvGrpSpPr>
            <p:grpSpPr bwMode="auto">
              <a:xfrm>
                <a:off x="2923" y="1419"/>
                <a:ext cx="75" cy="196"/>
                <a:chOff x="2923" y="1419"/>
                <a:chExt cx="75" cy="196"/>
              </a:xfrm>
            </p:grpSpPr>
            <p:sp>
              <p:nvSpPr>
                <p:cNvPr id="794008" name="Freeform 408"/>
                <p:cNvSpPr>
                  <a:spLocks/>
                </p:cNvSpPr>
                <p:nvPr/>
              </p:nvSpPr>
              <p:spPr bwMode="auto">
                <a:xfrm>
                  <a:off x="2923" y="1419"/>
                  <a:ext cx="20" cy="64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6" y="25"/>
                    </a:cxn>
                    <a:cxn ang="0">
                      <a:pos x="9" y="34"/>
                    </a:cxn>
                    <a:cxn ang="0">
                      <a:pos x="2" y="47"/>
                    </a:cxn>
                    <a:cxn ang="0">
                      <a:pos x="0" y="63"/>
                    </a:cxn>
                    <a:cxn ang="0">
                      <a:pos x="10" y="59"/>
                    </a:cxn>
                    <a:cxn ang="0">
                      <a:pos x="10" y="50"/>
                    </a:cxn>
                    <a:cxn ang="0">
                      <a:pos x="19" y="59"/>
                    </a:cxn>
                    <a:cxn ang="0">
                      <a:pos x="17" y="34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20" h="64">
                      <a:moveTo>
                        <a:pt x="9" y="0"/>
                      </a:moveTo>
                      <a:lnTo>
                        <a:pt x="6" y="25"/>
                      </a:lnTo>
                      <a:lnTo>
                        <a:pt x="9" y="34"/>
                      </a:lnTo>
                      <a:lnTo>
                        <a:pt x="2" y="47"/>
                      </a:lnTo>
                      <a:lnTo>
                        <a:pt x="0" y="63"/>
                      </a:lnTo>
                      <a:lnTo>
                        <a:pt x="10" y="59"/>
                      </a:lnTo>
                      <a:lnTo>
                        <a:pt x="10" y="50"/>
                      </a:lnTo>
                      <a:lnTo>
                        <a:pt x="19" y="59"/>
                      </a:lnTo>
                      <a:lnTo>
                        <a:pt x="17" y="34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09" name="Freeform 409"/>
                <p:cNvSpPr>
                  <a:spLocks/>
                </p:cNvSpPr>
                <p:nvPr/>
              </p:nvSpPr>
              <p:spPr bwMode="auto">
                <a:xfrm>
                  <a:off x="2937" y="1474"/>
                  <a:ext cx="33" cy="7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32" y="38"/>
                    </a:cxn>
                    <a:cxn ang="0">
                      <a:pos x="23" y="42"/>
                    </a:cxn>
                    <a:cxn ang="0">
                      <a:pos x="14" y="63"/>
                    </a:cxn>
                    <a:cxn ang="0">
                      <a:pos x="7" y="50"/>
                    </a:cxn>
                    <a:cxn ang="0">
                      <a:pos x="0" y="75"/>
                    </a:cxn>
                    <a:cxn ang="0">
                      <a:pos x="0" y="38"/>
                    </a:cxn>
                    <a:cxn ang="0">
                      <a:pos x="14" y="33"/>
                    </a:cxn>
                    <a:cxn ang="0">
                      <a:pos x="16" y="9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33" h="76">
                      <a:moveTo>
                        <a:pt x="23" y="0"/>
                      </a:moveTo>
                      <a:lnTo>
                        <a:pt x="32" y="38"/>
                      </a:lnTo>
                      <a:lnTo>
                        <a:pt x="23" y="42"/>
                      </a:lnTo>
                      <a:lnTo>
                        <a:pt x="14" y="63"/>
                      </a:lnTo>
                      <a:lnTo>
                        <a:pt x="7" y="50"/>
                      </a:lnTo>
                      <a:lnTo>
                        <a:pt x="0" y="75"/>
                      </a:lnTo>
                      <a:lnTo>
                        <a:pt x="0" y="38"/>
                      </a:lnTo>
                      <a:lnTo>
                        <a:pt x="14" y="33"/>
                      </a:lnTo>
                      <a:lnTo>
                        <a:pt x="16" y="9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10" name="Freeform 410"/>
                <p:cNvSpPr>
                  <a:spLocks/>
                </p:cNvSpPr>
                <p:nvPr/>
              </p:nvSpPr>
              <p:spPr bwMode="auto">
                <a:xfrm>
                  <a:off x="2962" y="1532"/>
                  <a:ext cx="36" cy="83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4" y="8"/>
                    </a:cxn>
                    <a:cxn ang="0">
                      <a:pos x="14" y="36"/>
                    </a:cxn>
                    <a:cxn ang="0">
                      <a:pos x="5" y="31"/>
                    </a:cxn>
                    <a:cxn ang="0">
                      <a:pos x="0" y="57"/>
                    </a:cxn>
                    <a:cxn ang="0">
                      <a:pos x="13" y="61"/>
                    </a:cxn>
                    <a:cxn ang="0">
                      <a:pos x="19" y="82"/>
                    </a:cxn>
                    <a:cxn ang="0">
                      <a:pos x="27" y="57"/>
                    </a:cxn>
                    <a:cxn ang="0">
                      <a:pos x="35" y="65"/>
                    </a:cxn>
                    <a:cxn ang="0">
                      <a:pos x="35" y="44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6" h="83">
                      <a:moveTo>
                        <a:pt x="30" y="0"/>
                      </a:moveTo>
                      <a:lnTo>
                        <a:pt x="14" y="8"/>
                      </a:lnTo>
                      <a:lnTo>
                        <a:pt x="14" y="36"/>
                      </a:lnTo>
                      <a:lnTo>
                        <a:pt x="5" y="31"/>
                      </a:lnTo>
                      <a:lnTo>
                        <a:pt x="0" y="57"/>
                      </a:lnTo>
                      <a:lnTo>
                        <a:pt x="13" y="61"/>
                      </a:lnTo>
                      <a:lnTo>
                        <a:pt x="19" y="82"/>
                      </a:lnTo>
                      <a:lnTo>
                        <a:pt x="27" y="57"/>
                      </a:lnTo>
                      <a:lnTo>
                        <a:pt x="35" y="65"/>
                      </a:lnTo>
                      <a:lnTo>
                        <a:pt x="35" y="44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94056" name="Group 411"/>
            <p:cNvGrpSpPr>
              <a:grpSpLocks/>
            </p:cNvGrpSpPr>
            <p:nvPr/>
          </p:nvGrpSpPr>
          <p:grpSpPr bwMode="auto">
            <a:xfrm>
              <a:off x="2977" y="1859"/>
              <a:ext cx="448" cy="593"/>
              <a:chOff x="2656" y="891"/>
              <a:chExt cx="490" cy="730"/>
            </a:xfrm>
          </p:grpSpPr>
          <p:grpSp>
            <p:nvGrpSpPr>
              <p:cNvPr id="794059" name="Group 412"/>
              <p:cNvGrpSpPr>
                <a:grpSpLocks/>
              </p:cNvGrpSpPr>
              <p:nvPr/>
            </p:nvGrpSpPr>
            <p:grpSpPr bwMode="auto">
              <a:xfrm>
                <a:off x="2902" y="1038"/>
                <a:ext cx="38" cy="63"/>
                <a:chOff x="2902" y="1038"/>
                <a:chExt cx="38" cy="63"/>
              </a:xfrm>
            </p:grpSpPr>
            <p:sp>
              <p:nvSpPr>
                <p:cNvPr id="794013" name="Freeform 413"/>
                <p:cNvSpPr>
                  <a:spLocks/>
                </p:cNvSpPr>
                <p:nvPr/>
              </p:nvSpPr>
              <p:spPr bwMode="auto">
                <a:xfrm>
                  <a:off x="2902" y="1038"/>
                  <a:ext cx="33" cy="63"/>
                </a:xfrm>
                <a:custGeom>
                  <a:avLst/>
                  <a:gdLst/>
                  <a:ahLst/>
                  <a:cxnLst>
                    <a:cxn ang="0">
                      <a:pos x="13" y="62"/>
                    </a:cxn>
                    <a:cxn ang="0">
                      <a:pos x="11" y="49"/>
                    </a:cxn>
                    <a:cxn ang="0">
                      <a:pos x="8" y="42"/>
                    </a:cxn>
                    <a:cxn ang="0">
                      <a:pos x="4" y="31"/>
                    </a:cxn>
                    <a:cxn ang="0">
                      <a:pos x="6" y="23"/>
                    </a:cxn>
                    <a:cxn ang="0">
                      <a:pos x="6" y="18"/>
                    </a:cxn>
                    <a:cxn ang="0">
                      <a:pos x="4" y="11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8" y="0"/>
                    </a:cxn>
                    <a:cxn ang="0">
                      <a:pos x="11" y="0"/>
                    </a:cxn>
                    <a:cxn ang="0">
                      <a:pos x="15" y="4"/>
                    </a:cxn>
                    <a:cxn ang="0">
                      <a:pos x="17" y="5"/>
                    </a:cxn>
                    <a:cxn ang="0">
                      <a:pos x="25" y="18"/>
                    </a:cxn>
                    <a:cxn ang="0">
                      <a:pos x="32" y="29"/>
                    </a:cxn>
                    <a:cxn ang="0">
                      <a:pos x="30" y="44"/>
                    </a:cxn>
                    <a:cxn ang="0">
                      <a:pos x="27" y="62"/>
                    </a:cxn>
                    <a:cxn ang="0">
                      <a:pos x="13" y="62"/>
                    </a:cxn>
                  </a:cxnLst>
                  <a:rect l="0" t="0" r="r" b="b"/>
                  <a:pathLst>
                    <a:path w="33" h="63">
                      <a:moveTo>
                        <a:pt x="13" y="62"/>
                      </a:moveTo>
                      <a:lnTo>
                        <a:pt x="11" y="49"/>
                      </a:lnTo>
                      <a:lnTo>
                        <a:pt x="8" y="42"/>
                      </a:lnTo>
                      <a:lnTo>
                        <a:pt x="4" y="31"/>
                      </a:lnTo>
                      <a:lnTo>
                        <a:pt x="6" y="23"/>
                      </a:lnTo>
                      <a:lnTo>
                        <a:pt x="6" y="18"/>
                      </a:lnTo>
                      <a:lnTo>
                        <a:pt x="4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4"/>
                      </a:lnTo>
                      <a:lnTo>
                        <a:pt x="17" y="5"/>
                      </a:lnTo>
                      <a:lnTo>
                        <a:pt x="25" y="18"/>
                      </a:lnTo>
                      <a:lnTo>
                        <a:pt x="32" y="29"/>
                      </a:lnTo>
                      <a:lnTo>
                        <a:pt x="30" y="44"/>
                      </a:lnTo>
                      <a:lnTo>
                        <a:pt x="27" y="62"/>
                      </a:lnTo>
                      <a:lnTo>
                        <a:pt x="13" y="62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14" name="Freeform 414"/>
                <p:cNvSpPr>
                  <a:spLocks/>
                </p:cNvSpPr>
                <p:nvPr/>
              </p:nvSpPr>
              <p:spPr bwMode="auto">
                <a:xfrm>
                  <a:off x="2906" y="1086"/>
                  <a:ext cx="34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4"/>
                    </a:cxn>
                    <a:cxn ang="0">
                      <a:pos x="33" y="14"/>
                    </a:cxn>
                    <a:cxn ang="0">
                      <a:pos x="31" y="0"/>
                    </a:cxn>
                    <a:cxn ang="0">
                      <a:pos x="2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15">
                      <a:moveTo>
                        <a:pt x="0" y="0"/>
                      </a:moveTo>
                      <a:lnTo>
                        <a:pt x="2" y="14"/>
                      </a:lnTo>
                      <a:lnTo>
                        <a:pt x="33" y="14"/>
                      </a:lnTo>
                      <a:lnTo>
                        <a:pt x="31" y="0"/>
                      </a:lnTo>
                      <a:lnTo>
                        <a:pt x="2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4015" name="Freeform 415"/>
              <p:cNvSpPr>
                <a:spLocks/>
              </p:cNvSpPr>
              <p:nvPr/>
            </p:nvSpPr>
            <p:spPr bwMode="auto">
              <a:xfrm>
                <a:off x="2713" y="1086"/>
                <a:ext cx="151" cy="198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20" y="24"/>
                  </a:cxn>
                  <a:cxn ang="0">
                    <a:pos x="68" y="9"/>
                  </a:cxn>
                  <a:cxn ang="0">
                    <a:pos x="97" y="2"/>
                  </a:cxn>
                  <a:cxn ang="0">
                    <a:pos x="107" y="0"/>
                  </a:cxn>
                  <a:cxn ang="0">
                    <a:pos x="122" y="22"/>
                  </a:cxn>
                  <a:cxn ang="0">
                    <a:pos x="129" y="48"/>
                  </a:cxn>
                  <a:cxn ang="0">
                    <a:pos x="133" y="72"/>
                  </a:cxn>
                  <a:cxn ang="0">
                    <a:pos x="133" y="114"/>
                  </a:cxn>
                  <a:cxn ang="0">
                    <a:pos x="150" y="157"/>
                  </a:cxn>
                  <a:cxn ang="0">
                    <a:pos x="148" y="175"/>
                  </a:cxn>
                  <a:cxn ang="0">
                    <a:pos x="125" y="188"/>
                  </a:cxn>
                  <a:cxn ang="0">
                    <a:pos x="69" y="197"/>
                  </a:cxn>
                  <a:cxn ang="0">
                    <a:pos x="49" y="186"/>
                  </a:cxn>
                  <a:cxn ang="0">
                    <a:pos x="36" y="153"/>
                  </a:cxn>
                  <a:cxn ang="0">
                    <a:pos x="24" y="116"/>
                  </a:cxn>
                  <a:cxn ang="0">
                    <a:pos x="5" y="96"/>
                  </a:cxn>
                  <a:cxn ang="0">
                    <a:pos x="0" y="75"/>
                  </a:cxn>
                  <a:cxn ang="0">
                    <a:pos x="0" y="52"/>
                  </a:cxn>
                  <a:cxn ang="0">
                    <a:pos x="7" y="35"/>
                  </a:cxn>
                </a:cxnLst>
                <a:rect l="0" t="0" r="r" b="b"/>
                <a:pathLst>
                  <a:path w="151" h="198">
                    <a:moveTo>
                      <a:pt x="7" y="35"/>
                    </a:moveTo>
                    <a:lnTo>
                      <a:pt x="20" y="24"/>
                    </a:lnTo>
                    <a:lnTo>
                      <a:pt x="68" y="9"/>
                    </a:lnTo>
                    <a:lnTo>
                      <a:pt x="97" y="2"/>
                    </a:lnTo>
                    <a:lnTo>
                      <a:pt x="107" y="0"/>
                    </a:lnTo>
                    <a:lnTo>
                      <a:pt x="122" y="22"/>
                    </a:lnTo>
                    <a:lnTo>
                      <a:pt x="129" y="48"/>
                    </a:lnTo>
                    <a:lnTo>
                      <a:pt x="133" y="72"/>
                    </a:lnTo>
                    <a:lnTo>
                      <a:pt x="133" y="114"/>
                    </a:lnTo>
                    <a:lnTo>
                      <a:pt x="150" y="157"/>
                    </a:lnTo>
                    <a:lnTo>
                      <a:pt x="148" y="175"/>
                    </a:lnTo>
                    <a:lnTo>
                      <a:pt x="125" y="188"/>
                    </a:lnTo>
                    <a:lnTo>
                      <a:pt x="69" y="197"/>
                    </a:lnTo>
                    <a:lnTo>
                      <a:pt x="49" y="186"/>
                    </a:lnTo>
                    <a:lnTo>
                      <a:pt x="36" y="153"/>
                    </a:lnTo>
                    <a:lnTo>
                      <a:pt x="24" y="116"/>
                    </a:lnTo>
                    <a:lnTo>
                      <a:pt x="5" y="96"/>
                    </a:lnTo>
                    <a:lnTo>
                      <a:pt x="0" y="75"/>
                    </a:lnTo>
                    <a:lnTo>
                      <a:pt x="0" y="52"/>
                    </a:lnTo>
                    <a:lnTo>
                      <a:pt x="7" y="3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4062" name="Group 416"/>
              <p:cNvGrpSpPr>
                <a:grpSpLocks/>
              </p:cNvGrpSpPr>
              <p:nvPr/>
            </p:nvGrpSpPr>
            <p:grpSpPr bwMode="auto">
              <a:xfrm>
                <a:off x="2776" y="1077"/>
                <a:ext cx="167" cy="220"/>
                <a:chOff x="2776" y="1077"/>
                <a:chExt cx="167" cy="220"/>
              </a:xfrm>
            </p:grpSpPr>
            <p:sp>
              <p:nvSpPr>
                <p:cNvPr id="794017" name="Freeform 417"/>
                <p:cNvSpPr>
                  <a:spLocks/>
                </p:cNvSpPr>
                <p:nvPr/>
              </p:nvSpPr>
              <p:spPr bwMode="auto">
                <a:xfrm>
                  <a:off x="2776" y="1077"/>
                  <a:ext cx="167" cy="220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0" y="26"/>
                    </a:cxn>
                    <a:cxn ang="0">
                      <a:pos x="21" y="46"/>
                    </a:cxn>
                    <a:cxn ang="0">
                      <a:pos x="34" y="73"/>
                    </a:cxn>
                    <a:cxn ang="0">
                      <a:pos x="44" y="96"/>
                    </a:cxn>
                    <a:cxn ang="0">
                      <a:pos x="49" y="117"/>
                    </a:cxn>
                    <a:cxn ang="0">
                      <a:pos x="62" y="159"/>
                    </a:cxn>
                    <a:cxn ang="0">
                      <a:pos x="64" y="173"/>
                    </a:cxn>
                    <a:cxn ang="0">
                      <a:pos x="70" y="180"/>
                    </a:cxn>
                    <a:cxn ang="0">
                      <a:pos x="74" y="188"/>
                    </a:cxn>
                    <a:cxn ang="0">
                      <a:pos x="107" y="209"/>
                    </a:cxn>
                    <a:cxn ang="0">
                      <a:pos x="118" y="219"/>
                    </a:cxn>
                    <a:cxn ang="0">
                      <a:pos x="117" y="197"/>
                    </a:cxn>
                    <a:cxn ang="0">
                      <a:pos x="111" y="178"/>
                    </a:cxn>
                    <a:cxn ang="0">
                      <a:pos x="105" y="159"/>
                    </a:cxn>
                    <a:cxn ang="0">
                      <a:pos x="90" y="136"/>
                    </a:cxn>
                    <a:cxn ang="0">
                      <a:pos x="81" y="109"/>
                    </a:cxn>
                    <a:cxn ang="0">
                      <a:pos x="77" y="73"/>
                    </a:cxn>
                    <a:cxn ang="0">
                      <a:pos x="96" y="87"/>
                    </a:cxn>
                    <a:cxn ang="0">
                      <a:pos x="115" y="98"/>
                    </a:cxn>
                    <a:cxn ang="0">
                      <a:pos x="132" y="104"/>
                    </a:cxn>
                    <a:cxn ang="0">
                      <a:pos x="143" y="108"/>
                    </a:cxn>
                    <a:cxn ang="0">
                      <a:pos x="152" y="106"/>
                    </a:cxn>
                    <a:cxn ang="0">
                      <a:pos x="158" y="98"/>
                    </a:cxn>
                    <a:cxn ang="0">
                      <a:pos x="166" y="78"/>
                    </a:cxn>
                    <a:cxn ang="0">
                      <a:pos x="166" y="63"/>
                    </a:cxn>
                    <a:cxn ang="0">
                      <a:pos x="166" y="39"/>
                    </a:cxn>
                    <a:cxn ang="0">
                      <a:pos x="166" y="17"/>
                    </a:cxn>
                    <a:cxn ang="0">
                      <a:pos x="139" y="19"/>
                    </a:cxn>
                    <a:cxn ang="0">
                      <a:pos x="128" y="15"/>
                    </a:cxn>
                    <a:cxn ang="0">
                      <a:pos x="126" y="39"/>
                    </a:cxn>
                    <a:cxn ang="0">
                      <a:pos x="124" y="46"/>
                    </a:cxn>
                    <a:cxn ang="0">
                      <a:pos x="105" y="37"/>
                    </a:cxn>
                    <a:cxn ang="0">
                      <a:pos x="94" y="28"/>
                    </a:cxn>
                    <a:cxn ang="0">
                      <a:pos x="72" y="15"/>
                    </a:cxn>
                    <a:cxn ang="0">
                      <a:pos x="55" y="6"/>
                    </a:cxn>
                    <a:cxn ang="0">
                      <a:pos x="40" y="0"/>
                    </a:cxn>
                    <a:cxn ang="0">
                      <a:pos x="23" y="8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67" h="220">
                      <a:moveTo>
                        <a:pt x="0" y="15"/>
                      </a:moveTo>
                      <a:lnTo>
                        <a:pt x="10" y="26"/>
                      </a:lnTo>
                      <a:lnTo>
                        <a:pt x="21" y="46"/>
                      </a:lnTo>
                      <a:lnTo>
                        <a:pt x="34" y="73"/>
                      </a:lnTo>
                      <a:lnTo>
                        <a:pt x="44" y="96"/>
                      </a:lnTo>
                      <a:lnTo>
                        <a:pt x="49" y="117"/>
                      </a:lnTo>
                      <a:lnTo>
                        <a:pt x="62" y="159"/>
                      </a:lnTo>
                      <a:lnTo>
                        <a:pt x="64" y="173"/>
                      </a:lnTo>
                      <a:lnTo>
                        <a:pt x="70" y="180"/>
                      </a:lnTo>
                      <a:lnTo>
                        <a:pt x="74" y="188"/>
                      </a:lnTo>
                      <a:lnTo>
                        <a:pt x="107" y="209"/>
                      </a:lnTo>
                      <a:lnTo>
                        <a:pt x="118" y="219"/>
                      </a:lnTo>
                      <a:lnTo>
                        <a:pt x="117" y="197"/>
                      </a:lnTo>
                      <a:lnTo>
                        <a:pt x="111" y="178"/>
                      </a:lnTo>
                      <a:lnTo>
                        <a:pt x="105" y="159"/>
                      </a:lnTo>
                      <a:lnTo>
                        <a:pt x="90" y="136"/>
                      </a:lnTo>
                      <a:lnTo>
                        <a:pt x="81" y="109"/>
                      </a:lnTo>
                      <a:lnTo>
                        <a:pt x="77" y="73"/>
                      </a:lnTo>
                      <a:lnTo>
                        <a:pt x="96" y="87"/>
                      </a:lnTo>
                      <a:lnTo>
                        <a:pt x="115" y="98"/>
                      </a:lnTo>
                      <a:lnTo>
                        <a:pt x="132" y="104"/>
                      </a:lnTo>
                      <a:lnTo>
                        <a:pt x="143" y="108"/>
                      </a:lnTo>
                      <a:lnTo>
                        <a:pt x="152" y="106"/>
                      </a:lnTo>
                      <a:lnTo>
                        <a:pt x="158" y="98"/>
                      </a:lnTo>
                      <a:lnTo>
                        <a:pt x="166" y="78"/>
                      </a:lnTo>
                      <a:lnTo>
                        <a:pt x="166" y="63"/>
                      </a:lnTo>
                      <a:lnTo>
                        <a:pt x="166" y="39"/>
                      </a:lnTo>
                      <a:lnTo>
                        <a:pt x="166" y="17"/>
                      </a:lnTo>
                      <a:lnTo>
                        <a:pt x="139" y="19"/>
                      </a:lnTo>
                      <a:lnTo>
                        <a:pt x="128" y="15"/>
                      </a:lnTo>
                      <a:lnTo>
                        <a:pt x="126" y="39"/>
                      </a:lnTo>
                      <a:lnTo>
                        <a:pt x="124" y="46"/>
                      </a:lnTo>
                      <a:lnTo>
                        <a:pt x="105" y="37"/>
                      </a:lnTo>
                      <a:lnTo>
                        <a:pt x="94" y="28"/>
                      </a:lnTo>
                      <a:lnTo>
                        <a:pt x="72" y="15"/>
                      </a:lnTo>
                      <a:lnTo>
                        <a:pt x="55" y="6"/>
                      </a:lnTo>
                      <a:lnTo>
                        <a:pt x="40" y="0"/>
                      </a:lnTo>
                      <a:lnTo>
                        <a:pt x="23" y="8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18" name="Freeform 418"/>
                <p:cNvSpPr>
                  <a:spLocks/>
                </p:cNvSpPr>
                <p:nvPr/>
              </p:nvSpPr>
              <p:spPr bwMode="auto">
                <a:xfrm>
                  <a:off x="2788" y="1090"/>
                  <a:ext cx="46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9"/>
                    </a:cxn>
                    <a:cxn ang="0">
                      <a:pos x="18" y="24"/>
                    </a:cxn>
                    <a:cxn ang="0">
                      <a:pos x="31" y="26"/>
                    </a:cxn>
                    <a:cxn ang="0">
                      <a:pos x="38" y="53"/>
                    </a:cxn>
                    <a:cxn ang="0">
                      <a:pos x="41" y="85"/>
                    </a:cxn>
                    <a:cxn ang="0">
                      <a:pos x="43" y="114"/>
                    </a:cxn>
                    <a:cxn ang="0">
                      <a:pos x="45" y="131"/>
                    </a:cxn>
                  </a:cxnLst>
                  <a:rect l="0" t="0" r="r" b="b"/>
                  <a:pathLst>
                    <a:path w="46" h="132">
                      <a:moveTo>
                        <a:pt x="0" y="0"/>
                      </a:moveTo>
                      <a:lnTo>
                        <a:pt x="20" y="9"/>
                      </a:lnTo>
                      <a:lnTo>
                        <a:pt x="18" y="24"/>
                      </a:lnTo>
                      <a:lnTo>
                        <a:pt x="31" y="26"/>
                      </a:lnTo>
                      <a:lnTo>
                        <a:pt x="38" y="53"/>
                      </a:lnTo>
                      <a:lnTo>
                        <a:pt x="41" y="85"/>
                      </a:lnTo>
                      <a:lnTo>
                        <a:pt x="43" y="114"/>
                      </a:lnTo>
                      <a:lnTo>
                        <a:pt x="45" y="13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4019" name="Freeform 419"/>
              <p:cNvSpPr>
                <a:spLocks/>
              </p:cNvSpPr>
              <p:nvPr/>
            </p:nvSpPr>
            <p:spPr bwMode="auto">
              <a:xfrm>
                <a:off x="2733" y="1090"/>
                <a:ext cx="54" cy="41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20"/>
                  </a:cxn>
                  <a:cxn ang="0">
                    <a:pos x="22" y="40"/>
                  </a:cxn>
                  <a:cxn ang="0">
                    <a:pos x="31" y="17"/>
                  </a:cxn>
                  <a:cxn ang="0">
                    <a:pos x="53" y="27"/>
                  </a:cxn>
                  <a:cxn ang="0">
                    <a:pos x="53" y="7"/>
                  </a:cxn>
                  <a:cxn ang="0">
                    <a:pos x="38" y="0"/>
                  </a:cxn>
                  <a:cxn ang="0">
                    <a:pos x="4" y="13"/>
                  </a:cxn>
                </a:cxnLst>
                <a:rect l="0" t="0" r="r" b="b"/>
                <a:pathLst>
                  <a:path w="54" h="41">
                    <a:moveTo>
                      <a:pt x="4" y="13"/>
                    </a:moveTo>
                    <a:lnTo>
                      <a:pt x="0" y="20"/>
                    </a:lnTo>
                    <a:lnTo>
                      <a:pt x="22" y="40"/>
                    </a:lnTo>
                    <a:lnTo>
                      <a:pt x="31" y="17"/>
                    </a:lnTo>
                    <a:lnTo>
                      <a:pt x="53" y="27"/>
                    </a:lnTo>
                    <a:lnTo>
                      <a:pt x="53" y="7"/>
                    </a:lnTo>
                    <a:lnTo>
                      <a:pt x="38" y="0"/>
                    </a:lnTo>
                    <a:lnTo>
                      <a:pt x="4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4065" name="Group 420"/>
              <p:cNvGrpSpPr>
                <a:grpSpLocks/>
              </p:cNvGrpSpPr>
              <p:nvPr/>
            </p:nvGrpSpPr>
            <p:grpSpPr bwMode="auto">
              <a:xfrm>
                <a:off x="2912" y="891"/>
                <a:ext cx="234" cy="581"/>
                <a:chOff x="2912" y="891"/>
                <a:chExt cx="234" cy="581"/>
              </a:xfrm>
            </p:grpSpPr>
            <p:grpSp>
              <p:nvGrpSpPr>
                <p:cNvPr id="794068" name="Group 421"/>
                <p:cNvGrpSpPr>
                  <a:grpSpLocks/>
                </p:cNvGrpSpPr>
                <p:nvPr/>
              </p:nvGrpSpPr>
              <p:grpSpPr bwMode="auto">
                <a:xfrm>
                  <a:off x="2913" y="891"/>
                  <a:ext cx="233" cy="581"/>
                  <a:chOff x="2913" y="891"/>
                  <a:chExt cx="233" cy="581"/>
                </a:xfrm>
              </p:grpSpPr>
              <p:sp>
                <p:nvSpPr>
                  <p:cNvPr id="794022" name="Freeform 422"/>
                  <p:cNvSpPr>
                    <a:spLocks/>
                  </p:cNvSpPr>
                  <p:nvPr/>
                </p:nvSpPr>
                <p:spPr bwMode="auto">
                  <a:xfrm>
                    <a:off x="2913" y="894"/>
                    <a:ext cx="26" cy="578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3" y="577"/>
                      </a:cxn>
                      <a:cxn ang="0">
                        <a:pos x="25" y="577"/>
                      </a:cxn>
                      <a:cxn ang="0">
                        <a:pos x="13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6" h="578">
                        <a:moveTo>
                          <a:pt x="0" y="2"/>
                        </a:moveTo>
                        <a:lnTo>
                          <a:pt x="13" y="577"/>
                        </a:lnTo>
                        <a:lnTo>
                          <a:pt x="25" y="577"/>
                        </a:lnTo>
                        <a:lnTo>
                          <a:pt x="13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A05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23" name="Freeform 423"/>
                  <p:cNvSpPr>
                    <a:spLocks/>
                  </p:cNvSpPr>
                  <p:nvPr/>
                </p:nvSpPr>
                <p:spPr bwMode="auto">
                  <a:xfrm>
                    <a:off x="2926" y="891"/>
                    <a:ext cx="220" cy="78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7" y="2"/>
                      </a:cxn>
                      <a:cxn ang="0">
                        <a:pos x="28" y="2"/>
                      </a:cxn>
                      <a:cxn ang="0">
                        <a:pos x="42" y="0"/>
                      </a:cxn>
                      <a:cxn ang="0">
                        <a:pos x="53" y="0"/>
                      </a:cxn>
                      <a:cxn ang="0">
                        <a:pos x="69" y="0"/>
                      </a:cxn>
                      <a:cxn ang="0">
                        <a:pos x="78" y="2"/>
                      </a:cxn>
                      <a:cxn ang="0">
                        <a:pos x="88" y="6"/>
                      </a:cxn>
                      <a:cxn ang="0">
                        <a:pos x="92" y="7"/>
                      </a:cxn>
                      <a:cxn ang="0">
                        <a:pos x="101" y="11"/>
                      </a:cxn>
                      <a:cxn ang="0">
                        <a:pos x="110" y="17"/>
                      </a:cxn>
                      <a:cxn ang="0">
                        <a:pos x="122" y="19"/>
                      </a:cxn>
                      <a:cxn ang="0">
                        <a:pos x="126" y="19"/>
                      </a:cxn>
                      <a:cxn ang="0">
                        <a:pos x="137" y="17"/>
                      </a:cxn>
                      <a:cxn ang="0">
                        <a:pos x="146" y="15"/>
                      </a:cxn>
                      <a:cxn ang="0">
                        <a:pos x="156" y="11"/>
                      </a:cxn>
                      <a:cxn ang="0">
                        <a:pos x="170" y="9"/>
                      </a:cxn>
                      <a:cxn ang="0">
                        <a:pos x="185" y="9"/>
                      </a:cxn>
                      <a:cxn ang="0">
                        <a:pos x="202" y="15"/>
                      </a:cxn>
                      <a:cxn ang="0">
                        <a:pos x="219" y="23"/>
                      </a:cxn>
                      <a:cxn ang="0">
                        <a:pos x="202" y="34"/>
                      </a:cxn>
                      <a:cxn ang="0">
                        <a:pos x="191" y="43"/>
                      </a:cxn>
                      <a:cxn ang="0">
                        <a:pos x="200" y="55"/>
                      </a:cxn>
                      <a:cxn ang="0">
                        <a:pos x="217" y="68"/>
                      </a:cxn>
                      <a:cxn ang="0">
                        <a:pos x="204" y="72"/>
                      </a:cxn>
                      <a:cxn ang="0">
                        <a:pos x="185" y="75"/>
                      </a:cxn>
                      <a:cxn ang="0">
                        <a:pos x="162" y="77"/>
                      </a:cxn>
                      <a:cxn ang="0">
                        <a:pos x="137" y="77"/>
                      </a:cxn>
                      <a:cxn ang="0">
                        <a:pos x="120" y="75"/>
                      </a:cxn>
                      <a:cxn ang="0">
                        <a:pos x="103" y="73"/>
                      </a:cxn>
                      <a:cxn ang="0">
                        <a:pos x="93" y="70"/>
                      </a:cxn>
                      <a:cxn ang="0">
                        <a:pos x="78" y="58"/>
                      </a:cxn>
                      <a:cxn ang="0">
                        <a:pos x="69" y="56"/>
                      </a:cxn>
                      <a:cxn ang="0">
                        <a:pos x="57" y="56"/>
                      </a:cxn>
                      <a:cxn ang="0">
                        <a:pos x="47" y="58"/>
                      </a:cxn>
                      <a:cxn ang="0">
                        <a:pos x="36" y="58"/>
                      </a:cxn>
                      <a:cxn ang="0">
                        <a:pos x="24" y="62"/>
                      </a:cxn>
                      <a:cxn ang="0">
                        <a:pos x="17" y="64"/>
                      </a:cxn>
                      <a:cxn ang="0">
                        <a:pos x="0" y="73"/>
                      </a:cxn>
                      <a:cxn ang="0">
                        <a:pos x="5" y="64"/>
                      </a:cxn>
                      <a:cxn ang="0">
                        <a:pos x="9" y="55"/>
                      </a:cxn>
                      <a:cxn ang="0">
                        <a:pos x="11" y="43"/>
                      </a:cxn>
                      <a:cxn ang="0">
                        <a:pos x="11" y="30"/>
                      </a:cxn>
                      <a:cxn ang="0">
                        <a:pos x="5" y="19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20" h="78">
                        <a:moveTo>
                          <a:pt x="0" y="7"/>
                        </a:moveTo>
                        <a:lnTo>
                          <a:pt x="17" y="2"/>
                        </a:lnTo>
                        <a:lnTo>
                          <a:pt x="28" y="2"/>
                        </a:lnTo>
                        <a:lnTo>
                          <a:pt x="42" y="0"/>
                        </a:lnTo>
                        <a:lnTo>
                          <a:pt x="53" y="0"/>
                        </a:lnTo>
                        <a:lnTo>
                          <a:pt x="69" y="0"/>
                        </a:lnTo>
                        <a:lnTo>
                          <a:pt x="78" y="2"/>
                        </a:lnTo>
                        <a:lnTo>
                          <a:pt x="88" y="6"/>
                        </a:lnTo>
                        <a:lnTo>
                          <a:pt x="92" y="7"/>
                        </a:lnTo>
                        <a:lnTo>
                          <a:pt x="101" y="11"/>
                        </a:lnTo>
                        <a:lnTo>
                          <a:pt x="110" y="17"/>
                        </a:lnTo>
                        <a:lnTo>
                          <a:pt x="122" y="19"/>
                        </a:lnTo>
                        <a:lnTo>
                          <a:pt x="126" y="19"/>
                        </a:lnTo>
                        <a:lnTo>
                          <a:pt x="137" y="17"/>
                        </a:lnTo>
                        <a:lnTo>
                          <a:pt x="146" y="15"/>
                        </a:lnTo>
                        <a:lnTo>
                          <a:pt x="156" y="11"/>
                        </a:lnTo>
                        <a:lnTo>
                          <a:pt x="170" y="9"/>
                        </a:lnTo>
                        <a:lnTo>
                          <a:pt x="185" y="9"/>
                        </a:lnTo>
                        <a:lnTo>
                          <a:pt x="202" y="15"/>
                        </a:lnTo>
                        <a:lnTo>
                          <a:pt x="219" y="23"/>
                        </a:lnTo>
                        <a:lnTo>
                          <a:pt x="202" y="34"/>
                        </a:lnTo>
                        <a:lnTo>
                          <a:pt x="191" y="43"/>
                        </a:lnTo>
                        <a:lnTo>
                          <a:pt x="200" y="55"/>
                        </a:lnTo>
                        <a:lnTo>
                          <a:pt x="217" y="68"/>
                        </a:lnTo>
                        <a:lnTo>
                          <a:pt x="204" y="72"/>
                        </a:lnTo>
                        <a:lnTo>
                          <a:pt x="185" y="75"/>
                        </a:lnTo>
                        <a:lnTo>
                          <a:pt x="162" y="77"/>
                        </a:lnTo>
                        <a:lnTo>
                          <a:pt x="137" y="77"/>
                        </a:lnTo>
                        <a:lnTo>
                          <a:pt x="120" y="75"/>
                        </a:lnTo>
                        <a:lnTo>
                          <a:pt x="103" y="73"/>
                        </a:lnTo>
                        <a:lnTo>
                          <a:pt x="93" y="70"/>
                        </a:lnTo>
                        <a:lnTo>
                          <a:pt x="78" y="58"/>
                        </a:lnTo>
                        <a:lnTo>
                          <a:pt x="69" y="56"/>
                        </a:lnTo>
                        <a:lnTo>
                          <a:pt x="57" y="56"/>
                        </a:lnTo>
                        <a:lnTo>
                          <a:pt x="47" y="58"/>
                        </a:lnTo>
                        <a:lnTo>
                          <a:pt x="36" y="58"/>
                        </a:lnTo>
                        <a:lnTo>
                          <a:pt x="24" y="62"/>
                        </a:lnTo>
                        <a:lnTo>
                          <a:pt x="17" y="64"/>
                        </a:lnTo>
                        <a:lnTo>
                          <a:pt x="0" y="73"/>
                        </a:lnTo>
                        <a:lnTo>
                          <a:pt x="5" y="64"/>
                        </a:lnTo>
                        <a:lnTo>
                          <a:pt x="9" y="55"/>
                        </a:lnTo>
                        <a:lnTo>
                          <a:pt x="11" y="43"/>
                        </a:lnTo>
                        <a:lnTo>
                          <a:pt x="11" y="30"/>
                        </a:lnTo>
                        <a:lnTo>
                          <a:pt x="5" y="19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4024" name="Freeform 424"/>
                <p:cNvSpPr>
                  <a:spLocks/>
                </p:cNvSpPr>
                <p:nvPr/>
              </p:nvSpPr>
              <p:spPr bwMode="auto">
                <a:xfrm>
                  <a:off x="2912" y="1040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7" y="3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9" y="17"/>
                    </a:cxn>
                    <a:cxn ang="0">
                      <a:pos x="1" y="19"/>
                    </a:cxn>
                    <a:cxn ang="0">
                      <a:pos x="1" y="23"/>
                    </a:cxn>
                    <a:cxn ang="0">
                      <a:pos x="1" y="25"/>
                    </a:cxn>
                    <a:cxn ang="0">
                      <a:pos x="3" y="29"/>
                    </a:cxn>
                    <a:cxn ang="0">
                      <a:pos x="10" y="29"/>
                    </a:cxn>
                    <a:cxn ang="0">
                      <a:pos x="3" y="31"/>
                    </a:cxn>
                    <a:cxn ang="0">
                      <a:pos x="3" y="33"/>
                    </a:cxn>
                    <a:cxn ang="0">
                      <a:pos x="3" y="38"/>
                    </a:cxn>
                    <a:cxn ang="0">
                      <a:pos x="7" y="40"/>
                    </a:cxn>
                    <a:cxn ang="0">
                      <a:pos x="10" y="38"/>
                    </a:cxn>
                    <a:cxn ang="0">
                      <a:pos x="5" y="40"/>
                    </a:cxn>
                    <a:cxn ang="0">
                      <a:pos x="5" y="44"/>
                    </a:cxn>
                    <a:cxn ang="0">
                      <a:pos x="5" y="46"/>
                    </a:cxn>
                    <a:cxn ang="0">
                      <a:pos x="10" y="50"/>
                    </a:cxn>
                    <a:cxn ang="0">
                      <a:pos x="16" y="48"/>
                    </a:cxn>
                    <a:cxn ang="0">
                      <a:pos x="23" y="46"/>
                    </a:cxn>
                    <a:cxn ang="0">
                      <a:pos x="26" y="44"/>
                    </a:cxn>
                    <a:cxn ang="0">
                      <a:pos x="30" y="38"/>
                    </a:cxn>
                    <a:cxn ang="0">
                      <a:pos x="30" y="31"/>
                    </a:cxn>
                    <a:cxn ang="0">
                      <a:pos x="32" y="25"/>
                    </a:cxn>
                    <a:cxn ang="0">
                      <a:pos x="28" y="19"/>
                    </a:cxn>
                    <a:cxn ang="0">
                      <a:pos x="28" y="13"/>
                    </a:cxn>
                    <a:cxn ang="0">
                      <a:pos x="26" y="9"/>
                    </a:cxn>
                    <a:cxn ang="0">
                      <a:pos x="26" y="1"/>
                    </a:cxn>
                    <a:cxn ang="0">
                      <a:pos x="23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33" h="51">
                      <a:moveTo>
                        <a:pt x="14" y="0"/>
                      </a:moveTo>
                      <a:lnTo>
                        <a:pt x="7" y="3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9" y="17"/>
                      </a:lnTo>
                      <a:lnTo>
                        <a:pt x="1" y="19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9"/>
                      </a:lnTo>
                      <a:lnTo>
                        <a:pt x="10" y="29"/>
                      </a:lnTo>
                      <a:lnTo>
                        <a:pt x="3" y="31"/>
                      </a:lnTo>
                      <a:lnTo>
                        <a:pt x="3" y="33"/>
                      </a:lnTo>
                      <a:lnTo>
                        <a:pt x="3" y="38"/>
                      </a:lnTo>
                      <a:lnTo>
                        <a:pt x="7" y="40"/>
                      </a:lnTo>
                      <a:lnTo>
                        <a:pt x="10" y="38"/>
                      </a:lnTo>
                      <a:lnTo>
                        <a:pt x="5" y="40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10" y="50"/>
                      </a:lnTo>
                      <a:lnTo>
                        <a:pt x="16" y="48"/>
                      </a:lnTo>
                      <a:lnTo>
                        <a:pt x="23" y="46"/>
                      </a:lnTo>
                      <a:lnTo>
                        <a:pt x="26" y="44"/>
                      </a:lnTo>
                      <a:lnTo>
                        <a:pt x="30" y="38"/>
                      </a:lnTo>
                      <a:lnTo>
                        <a:pt x="30" y="31"/>
                      </a:lnTo>
                      <a:lnTo>
                        <a:pt x="32" y="25"/>
                      </a:lnTo>
                      <a:lnTo>
                        <a:pt x="28" y="19"/>
                      </a:lnTo>
                      <a:lnTo>
                        <a:pt x="28" y="13"/>
                      </a:lnTo>
                      <a:lnTo>
                        <a:pt x="26" y="9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4071" name="Group 425"/>
              <p:cNvGrpSpPr>
                <a:grpSpLocks/>
              </p:cNvGrpSpPr>
              <p:nvPr/>
            </p:nvGrpSpPr>
            <p:grpSpPr bwMode="auto">
              <a:xfrm>
                <a:off x="2750" y="1254"/>
                <a:ext cx="206" cy="367"/>
                <a:chOff x="2750" y="1254"/>
                <a:chExt cx="206" cy="367"/>
              </a:xfrm>
            </p:grpSpPr>
            <p:grpSp>
              <p:nvGrpSpPr>
                <p:cNvPr id="794080" name="Group 426"/>
                <p:cNvGrpSpPr>
                  <a:grpSpLocks/>
                </p:cNvGrpSpPr>
                <p:nvPr/>
              </p:nvGrpSpPr>
              <p:grpSpPr bwMode="auto">
                <a:xfrm>
                  <a:off x="2766" y="1488"/>
                  <a:ext cx="177" cy="133"/>
                  <a:chOff x="2766" y="1488"/>
                  <a:chExt cx="177" cy="133"/>
                </a:xfrm>
              </p:grpSpPr>
              <p:sp>
                <p:nvSpPr>
                  <p:cNvPr id="794027" name="Freeform 427"/>
                  <p:cNvSpPr>
                    <a:spLocks/>
                  </p:cNvSpPr>
                  <p:nvPr/>
                </p:nvSpPr>
                <p:spPr bwMode="auto">
                  <a:xfrm>
                    <a:off x="2847" y="1488"/>
                    <a:ext cx="96" cy="48"/>
                  </a:xfrm>
                  <a:custGeom>
                    <a:avLst/>
                    <a:gdLst/>
                    <a:ahLst/>
                    <a:cxnLst>
                      <a:cxn ang="0">
                        <a:pos x="6" y="11"/>
                      </a:cxn>
                      <a:cxn ang="0">
                        <a:pos x="4" y="24"/>
                      </a:cxn>
                      <a:cxn ang="0">
                        <a:pos x="0" y="34"/>
                      </a:cxn>
                      <a:cxn ang="0">
                        <a:pos x="2" y="41"/>
                      </a:cxn>
                      <a:cxn ang="0">
                        <a:pos x="6" y="43"/>
                      </a:cxn>
                      <a:cxn ang="0">
                        <a:pos x="15" y="45"/>
                      </a:cxn>
                      <a:cxn ang="0">
                        <a:pos x="30" y="43"/>
                      </a:cxn>
                      <a:cxn ang="0">
                        <a:pos x="34" y="37"/>
                      </a:cxn>
                      <a:cxn ang="0">
                        <a:pos x="53" y="45"/>
                      </a:cxn>
                      <a:cxn ang="0">
                        <a:pos x="66" y="47"/>
                      </a:cxn>
                      <a:cxn ang="0">
                        <a:pos x="76" y="47"/>
                      </a:cxn>
                      <a:cxn ang="0">
                        <a:pos x="87" y="47"/>
                      </a:cxn>
                      <a:cxn ang="0">
                        <a:pos x="93" y="45"/>
                      </a:cxn>
                      <a:cxn ang="0">
                        <a:pos x="95" y="39"/>
                      </a:cxn>
                      <a:cxn ang="0">
                        <a:pos x="95" y="30"/>
                      </a:cxn>
                      <a:cxn ang="0">
                        <a:pos x="89" y="26"/>
                      </a:cxn>
                      <a:cxn ang="0">
                        <a:pos x="76" y="26"/>
                      </a:cxn>
                      <a:cxn ang="0">
                        <a:pos x="61" y="20"/>
                      </a:cxn>
                      <a:cxn ang="0">
                        <a:pos x="49" y="17"/>
                      </a:cxn>
                      <a:cxn ang="0">
                        <a:pos x="49" y="0"/>
                      </a:cxn>
                      <a:cxn ang="0">
                        <a:pos x="6" y="11"/>
                      </a:cxn>
                    </a:cxnLst>
                    <a:rect l="0" t="0" r="r" b="b"/>
                    <a:pathLst>
                      <a:path w="96" h="48">
                        <a:moveTo>
                          <a:pt x="6" y="11"/>
                        </a:moveTo>
                        <a:lnTo>
                          <a:pt x="4" y="24"/>
                        </a:lnTo>
                        <a:lnTo>
                          <a:pt x="0" y="34"/>
                        </a:lnTo>
                        <a:lnTo>
                          <a:pt x="2" y="41"/>
                        </a:lnTo>
                        <a:lnTo>
                          <a:pt x="6" y="43"/>
                        </a:lnTo>
                        <a:lnTo>
                          <a:pt x="15" y="45"/>
                        </a:lnTo>
                        <a:lnTo>
                          <a:pt x="30" y="43"/>
                        </a:lnTo>
                        <a:lnTo>
                          <a:pt x="34" y="37"/>
                        </a:lnTo>
                        <a:lnTo>
                          <a:pt x="53" y="45"/>
                        </a:lnTo>
                        <a:lnTo>
                          <a:pt x="66" y="47"/>
                        </a:lnTo>
                        <a:lnTo>
                          <a:pt x="76" y="47"/>
                        </a:lnTo>
                        <a:lnTo>
                          <a:pt x="87" y="47"/>
                        </a:lnTo>
                        <a:lnTo>
                          <a:pt x="93" y="45"/>
                        </a:lnTo>
                        <a:lnTo>
                          <a:pt x="95" y="39"/>
                        </a:lnTo>
                        <a:lnTo>
                          <a:pt x="95" y="30"/>
                        </a:lnTo>
                        <a:lnTo>
                          <a:pt x="89" y="26"/>
                        </a:lnTo>
                        <a:lnTo>
                          <a:pt x="76" y="26"/>
                        </a:lnTo>
                        <a:lnTo>
                          <a:pt x="61" y="20"/>
                        </a:lnTo>
                        <a:lnTo>
                          <a:pt x="49" y="17"/>
                        </a:lnTo>
                        <a:lnTo>
                          <a:pt x="49" y="0"/>
                        </a:lnTo>
                        <a:lnTo>
                          <a:pt x="6" y="11"/>
                        </a:lnTo>
                      </a:path>
                    </a:pathLst>
                  </a:custGeom>
                  <a:solidFill>
                    <a:srgbClr val="C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28" name="Freeform 428"/>
                  <p:cNvSpPr>
                    <a:spLocks/>
                  </p:cNvSpPr>
                  <p:nvPr/>
                </p:nvSpPr>
                <p:spPr bwMode="auto">
                  <a:xfrm>
                    <a:off x="2766" y="1576"/>
                    <a:ext cx="64" cy="45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14"/>
                      </a:cxn>
                      <a:cxn ang="0">
                        <a:pos x="0" y="22"/>
                      </a:cxn>
                      <a:cxn ang="0">
                        <a:pos x="7" y="24"/>
                      </a:cxn>
                      <a:cxn ang="0">
                        <a:pos x="13" y="33"/>
                      </a:cxn>
                      <a:cxn ang="0">
                        <a:pos x="23" y="38"/>
                      </a:cxn>
                      <a:cxn ang="0">
                        <a:pos x="38" y="42"/>
                      </a:cxn>
                      <a:cxn ang="0">
                        <a:pos x="44" y="44"/>
                      </a:cxn>
                      <a:cxn ang="0">
                        <a:pos x="54" y="44"/>
                      </a:cxn>
                      <a:cxn ang="0">
                        <a:pos x="61" y="40"/>
                      </a:cxn>
                      <a:cxn ang="0">
                        <a:pos x="63" y="31"/>
                      </a:cxn>
                      <a:cxn ang="0">
                        <a:pos x="61" y="22"/>
                      </a:cxn>
                      <a:cxn ang="0">
                        <a:pos x="56" y="16"/>
                      </a:cxn>
                      <a:cxn ang="0">
                        <a:pos x="46" y="14"/>
                      </a:cxn>
                      <a:cxn ang="0">
                        <a:pos x="44" y="6"/>
                      </a:cxn>
                      <a:cxn ang="0">
                        <a:pos x="42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64" h="45">
                        <a:moveTo>
                          <a:pt x="5" y="0"/>
                        </a:moveTo>
                        <a:lnTo>
                          <a:pt x="0" y="14"/>
                        </a:lnTo>
                        <a:lnTo>
                          <a:pt x="0" y="22"/>
                        </a:lnTo>
                        <a:lnTo>
                          <a:pt x="7" y="24"/>
                        </a:lnTo>
                        <a:lnTo>
                          <a:pt x="13" y="33"/>
                        </a:lnTo>
                        <a:lnTo>
                          <a:pt x="23" y="38"/>
                        </a:lnTo>
                        <a:lnTo>
                          <a:pt x="38" y="42"/>
                        </a:lnTo>
                        <a:lnTo>
                          <a:pt x="44" y="44"/>
                        </a:lnTo>
                        <a:lnTo>
                          <a:pt x="54" y="44"/>
                        </a:lnTo>
                        <a:lnTo>
                          <a:pt x="61" y="40"/>
                        </a:lnTo>
                        <a:lnTo>
                          <a:pt x="63" y="31"/>
                        </a:lnTo>
                        <a:lnTo>
                          <a:pt x="61" y="22"/>
                        </a:lnTo>
                        <a:lnTo>
                          <a:pt x="56" y="16"/>
                        </a:lnTo>
                        <a:lnTo>
                          <a:pt x="46" y="14"/>
                        </a:lnTo>
                        <a:lnTo>
                          <a:pt x="44" y="6"/>
                        </a:lnTo>
                        <a:lnTo>
                          <a:pt x="42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C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4029" name="Freeform 429"/>
                <p:cNvSpPr>
                  <a:spLocks/>
                </p:cNvSpPr>
                <p:nvPr/>
              </p:nvSpPr>
              <p:spPr bwMode="auto">
                <a:xfrm>
                  <a:off x="2750" y="1254"/>
                  <a:ext cx="206" cy="326"/>
                </a:xfrm>
                <a:custGeom>
                  <a:avLst/>
                  <a:gdLst/>
                  <a:ahLst/>
                  <a:cxnLst>
                    <a:cxn ang="0">
                      <a:pos x="2" y="28"/>
                    </a:cxn>
                    <a:cxn ang="0">
                      <a:pos x="33" y="26"/>
                    </a:cxn>
                    <a:cxn ang="0">
                      <a:pos x="47" y="22"/>
                    </a:cxn>
                    <a:cxn ang="0">
                      <a:pos x="75" y="13"/>
                    </a:cxn>
                    <a:cxn ang="0">
                      <a:pos x="91" y="0"/>
                    </a:cxn>
                    <a:cxn ang="0">
                      <a:pos x="128" y="28"/>
                    </a:cxn>
                    <a:cxn ang="0">
                      <a:pos x="159" y="52"/>
                    </a:cxn>
                    <a:cxn ang="0">
                      <a:pos x="174" y="67"/>
                    </a:cxn>
                    <a:cxn ang="0">
                      <a:pos x="188" y="83"/>
                    </a:cxn>
                    <a:cxn ang="0">
                      <a:pos x="199" y="94"/>
                    </a:cxn>
                    <a:cxn ang="0">
                      <a:pos x="203" y="100"/>
                    </a:cxn>
                    <a:cxn ang="0">
                      <a:pos x="205" y="111"/>
                    </a:cxn>
                    <a:cxn ang="0">
                      <a:pos x="205" y="125"/>
                    </a:cxn>
                    <a:cxn ang="0">
                      <a:pos x="194" y="144"/>
                    </a:cxn>
                    <a:cxn ang="0">
                      <a:pos x="178" y="181"/>
                    </a:cxn>
                    <a:cxn ang="0">
                      <a:pos x="166" y="212"/>
                    </a:cxn>
                    <a:cxn ang="0">
                      <a:pos x="162" y="227"/>
                    </a:cxn>
                    <a:cxn ang="0">
                      <a:pos x="157" y="253"/>
                    </a:cxn>
                    <a:cxn ang="0">
                      <a:pos x="142" y="251"/>
                    </a:cxn>
                    <a:cxn ang="0">
                      <a:pos x="122" y="253"/>
                    </a:cxn>
                    <a:cxn ang="0">
                      <a:pos x="103" y="253"/>
                    </a:cxn>
                    <a:cxn ang="0">
                      <a:pos x="108" y="229"/>
                    </a:cxn>
                    <a:cxn ang="0">
                      <a:pos x="122" y="189"/>
                    </a:cxn>
                    <a:cxn ang="0">
                      <a:pos x="138" y="148"/>
                    </a:cxn>
                    <a:cxn ang="0">
                      <a:pos x="145" y="129"/>
                    </a:cxn>
                    <a:cxn ang="0">
                      <a:pos x="132" y="118"/>
                    </a:cxn>
                    <a:cxn ang="0">
                      <a:pos x="116" y="111"/>
                    </a:cxn>
                    <a:cxn ang="0">
                      <a:pos x="101" y="98"/>
                    </a:cxn>
                    <a:cxn ang="0">
                      <a:pos x="87" y="85"/>
                    </a:cxn>
                    <a:cxn ang="0">
                      <a:pos x="85" y="106"/>
                    </a:cxn>
                    <a:cxn ang="0">
                      <a:pos x="73" y="148"/>
                    </a:cxn>
                    <a:cxn ang="0">
                      <a:pos x="73" y="166"/>
                    </a:cxn>
                    <a:cxn ang="0">
                      <a:pos x="73" y="183"/>
                    </a:cxn>
                    <a:cxn ang="0">
                      <a:pos x="66" y="210"/>
                    </a:cxn>
                    <a:cxn ang="0">
                      <a:pos x="60" y="271"/>
                    </a:cxn>
                    <a:cxn ang="0">
                      <a:pos x="60" y="321"/>
                    </a:cxn>
                    <a:cxn ang="0">
                      <a:pos x="33" y="321"/>
                    </a:cxn>
                    <a:cxn ang="0">
                      <a:pos x="23" y="325"/>
                    </a:cxn>
                    <a:cxn ang="0">
                      <a:pos x="14" y="319"/>
                    </a:cxn>
                    <a:cxn ang="0">
                      <a:pos x="14" y="290"/>
                    </a:cxn>
                    <a:cxn ang="0">
                      <a:pos x="12" y="260"/>
                    </a:cxn>
                    <a:cxn ang="0">
                      <a:pos x="15" y="212"/>
                    </a:cxn>
                    <a:cxn ang="0">
                      <a:pos x="17" y="181"/>
                    </a:cxn>
                    <a:cxn ang="0">
                      <a:pos x="15" y="133"/>
                    </a:cxn>
                    <a:cxn ang="0">
                      <a:pos x="6" y="81"/>
                    </a:cxn>
                    <a:cxn ang="0">
                      <a:pos x="0" y="50"/>
                    </a:cxn>
                    <a:cxn ang="0">
                      <a:pos x="2" y="28"/>
                    </a:cxn>
                  </a:cxnLst>
                  <a:rect l="0" t="0" r="r" b="b"/>
                  <a:pathLst>
                    <a:path w="206" h="326">
                      <a:moveTo>
                        <a:pt x="2" y="28"/>
                      </a:moveTo>
                      <a:lnTo>
                        <a:pt x="33" y="26"/>
                      </a:lnTo>
                      <a:lnTo>
                        <a:pt x="47" y="22"/>
                      </a:lnTo>
                      <a:lnTo>
                        <a:pt x="75" y="13"/>
                      </a:lnTo>
                      <a:lnTo>
                        <a:pt x="91" y="0"/>
                      </a:lnTo>
                      <a:lnTo>
                        <a:pt x="128" y="28"/>
                      </a:lnTo>
                      <a:lnTo>
                        <a:pt x="159" y="52"/>
                      </a:lnTo>
                      <a:lnTo>
                        <a:pt x="174" y="67"/>
                      </a:lnTo>
                      <a:lnTo>
                        <a:pt x="188" y="83"/>
                      </a:lnTo>
                      <a:lnTo>
                        <a:pt x="199" y="94"/>
                      </a:lnTo>
                      <a:lnTo>
                        <a:pt x="203" y="100"/>
                      </a:lnTo>
                      <a:lnTo>
                        <a:pt x="205" y="111"/>
                      </a:lnTo>
                      <a:lnTo>
                        <a:pt x="205" y="125"/>
                      </a:lnTo>
                      <a:lnTo>
                        <a:pt x="194" y="144"/>
                      </a:lnTo>
                      <a:lnTo>
                        <a:pt x="178" y="181"/>
                      </a:lnTo>
                      <a:lnTo>
                        <a:pt x="166" y="212"/>
                      </a:lnTo>
                      <a:lnTo>
                        <a:pt x="162" y="227"/>
                      </a:lnTo>
                      <a:lnTo>
                        <a:pt x="157" y="253"/>
                      </a:lnTo>
                      <a:lnTo>
                        <a:pt x="142" y="251"/>
                      </a:lnTo>
                      <a:lnTo>
                        <a:pt x="122" y="253"/>
                      </a:lnTo>
                      <a:lnTo>
                        <a:pt x="103" y="253"/>
                      </a:lnTo>
                      <a:lnTo>
                        <a:pt x="108" y="229"/>
                      </a:lnTo>
                      <a:lnTo>
                        <a:pt x="122" y="189"/>
                      </a:lnTo>
                      <a:lnTo>
                        <a:pt x="138" y="148"/>
                      </a:lnTo>
                      <a:lnTo>
                        <a:pt x="145" y="129"/>
                      </a:lnTo>
                      <a:lnTo>
                        <a:pt x="132" y="118"/>
                      </a:lnTo>
                      <a:lnTo>
                        <a:pt x="116" y="111"/>
                      </a:lnTo>
                      <a:lnTo>
                        <a:pt x="101" y="98"/>
                      </a:lnTo>
                      <a:lnTo>
                        <a:pt x="87" y="85"/>
                      </a:lnTo>
                      <a:lnTo>
                        <a:pt x="85" y="106"/>
                      </a:lnTo>
                      <a:lnTo>
                        <a:pt x="73" y="148"/>
                      </a:lnTo>
                      <a:lnTo>
                        <a:pt x="73" y="166"/>
                      </a:lnTo>
                      <a:lnTo>
                        <a:pt x="73" y="183"/>
                      </a:lnTo>
                      <a:lnTo>
                        <a:pt x="66" y="210"/>
                      </a:lnTo>
                      <a:lnTo>
                        <a:pt x="60" y="271"/>
                      </a:lnTo>
                      <a:lnTo>
                        <a:pt x="60" y="321"/>
                      </a:lnTo>
                      <a:lnTo>
                        <a:pt x="33" y="321"/>
                      </a:lnTo>
                      <a:lnTo>
                        <a:pt x="23" y="325"/>
                      </a:lnTo>
                      <a:lnTo>
                        <a:pt x="14" y="319"/>
                      </a:lnTo>
                      <a:lnTo>
                        <a:pt x="14" y="290"/>
                      </a:lnTo>
                      <a:lnTo>
                        <a:pt x="12" y="260"/>
                      </a:lnTo>
                      <a:lnTo>
                        <a:pt x="15" y="212"/>
                      </a:lnTo>
                      <a:lnTo>
                        <a:pt x="17" y="181"/>
                      </a:lnTo>
                      <a:lnTo>
                        <a:pt x="15" y="133"/>
                      </a:lnTo>
                      <a:lnTo>
                        <a:pt x="6" y="81"/>
                      </a:lnTo>
                      <a:lnTo>
                        <a:pt x="0" y="50"/>
                      </a:lnTo>
                      <a:lnTo>
                        <a:pt x="2" y="28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4081" name="Group 430"/>
              <p:cNvGrpSpPr>
                <a:grpSpLocks/>
              </p:cNvGrpSpPr>
              <p:nvPr/>
            </p:nvGrpSpPr>
            <p:grpSpPr bwMode="auto">
              <a:xfrm>
                <a:off x="2656" y="1107"/>
                <a:ext cx="147" cy="256"/>
                <a:chOff x="2656" y="1107"/>
                <a:chExt cx="147" cy="256"/>
              </a:xfrm>
            </p:grpSpPr>
            <p:grpSp>
              <p:nvGrpSpPr>
                <p:cNvPr id="794086" name="Group 431"/>
                <p:cNvGrpSpPr>
                  <a:grpSpLocks/>
                </p:cNvGrpSpPr>
                <p:nvPr/>
              </p:nvGrpSpPr>
              <p:grpSpPr bwMode="auto">
                <a:xfrm>
                  <a:off x="2697" y="1107"/>
                  <a:ext cx="106" cy="256"/>
                  <a:chOff x="2697" y="1107"/>
                  <a:chExt cx="106" cy="256"/>
                </a:xfrm>
              </p:grpSpPr>
              <p:sp>
                <p:nvSpPr>
                  <p:cNvPr id="794032" name="Freeform 432"/>
                  <p:cNvSpPr>
                    <a:spLocks/>
                  </p:cNvSpPr>
                  <p:nvPr/>
                </p:nvSpPr>
                <p:spPr bwMode="auto">
                  <a:xfrm>
                    <a:off x="2697" y="1107"/>
                    <a:ext cx="106" cy="256"/>
                  </a:xfrm>
                  <a:custGeom>
                    <a:avLst/>
                    <a:gdLst/>
                    <a:ahLst/>
                    <a:cxnLst>
                      <a:cxn ang="0">
                        <a:pos x="74" y="247"/>
                      </a:cxn>
                      <a:cxn ang="0">
                        <a:pos x="90" y="236"/>
                      </a:cxn>
                      <a:cxn ang="0">
                        <a:pos x="98" y="212"/>
                      </a:cxn>
                      <a:cxn ang="0">
                        <a:pos x="104" y="190"/>
                      </a:cxn>
                      <a:cxn ang="0">
                        <a:pos x="105" y="165"/>
                      </a:cxn>
                      <a:cxn ang="0">
                        <a:pos x="100" y="140"/>
                      </a:cxn>
                      <a:cxn ang="0">
                        <a:pos x="94" y="119"/>
                      </a:cxn>
                      <a:cxn ang="0">
                        <a:pos x="88" y="95"/>
                      </a:cxn>
                      <a:cxn ang="0">
                        <a:pos x="83" y="77"/>
                      </a:cxn>
                      <a:cxn ang="0">
                        <a:pos x="72" y="54"/>
                      </a:cxn>
                      <a:cxn ang="0">
                        <a:pos x="63" y="33"/>
                      </a:cxn>
                      <a:cxn ang="0">
                        <a:pos x="46" y="10"/>
                      </a:cxn>
                      <a:cxn ang="0">
                        <a:pos x="38" y="0"/>
                      </a:cxn>
                      <a:cxn ang="0">
                        <a:pos x="28" y="8"/>
                      </a:cxn>
                      <a:cxn ang="0">
                        <a:pos x="17" y="17"/>
                      </a:cxn>
                      <a:cxn ang="0">
                        <a:pos x="1" y="30"/>
                      </a:cxn>
                      <a:cxn ang="0">
                        <a:pos x="1" y="35"/>
                      </a:cxn>
                      <a:cxn ang="0">
                        <a:pos x="0" y="43"/>
                      </a:cxn>
                      <a:cxn ang="0">
                        <a:pos x="3" y="56"/>
                      </a:cxn>
                      <a:cxn ang="0">
                        <a:pos x="9" y="75"/>
                      </a:cxn>
                      <a:cxn ang="0">
                        <a:pos x="26" y="106"/>
                      </a:cxn>
                      <a:cxn ang="0">
                        <a:pos x="31" y="132"/>
                      </a:cxn>
                      <a:cxn ang="0">
                        <a:pos x="33" y="153"/>
                      </a:cxn>
                      <a:cxn ang="0">
                        <a:pos x="35" y="167"/>
                      </a:cxn>
                      <a:cxn ang="0">
                        <a:pos x="35" y="195"/>
                      </a:cxn>
                      <a:cxn ang="0">
                        <a:pos x="31" y="236"/>
                      </a:cxn>
                      <a:cxn ang="0">
                        <a:pos x="31" y="251"/>
                      </a:cxn>
                      <a:cxn ang="0">
                        <a:pos x="36" y="253"/>
                      </a:cxn>
                      <a:cxn ang="0">
                        <a:pos x="52" y="255"/>
                      </a:cxn>
                      <a:cxn ang="0">
                        <a:pos x="61" y="251"/>
                      </a:cxn>
                      <a:cxn ang="0">
                        <a:pos x="74" y="247"/>
                      </a:cxn>
                    </a:cxnLst>
                    <a:rect l="0" t="0" r="r" b="b"/>
                    <a:pathLst>
                      <a:path w="106" h="256">
                        <a:moveTo>
                          <a:pt x="74" y="247"/>
                        </a:moveTo>
                        <a:lnTo>
                          <a:pt x="90" y="236"/>
                        </a:lnTo>
                        <a:lnTo>
                          <a:pt x="98" y="212"/>
                        </a:lnTo>
                        <a:lnTo>
                          <a:pt x="104" y="190"/>
                        </a:lnTo>
                        <a:lnTo>
                          <a:pt x="105" y="165"/>
                        </a:lnTo>
                        <a:lnTo>
                          <a:pt x="100" y="140"/>
                        </a:lnTo>
                        <a:lnTo>
                          <a:pt x="94" y="119"/>
                        </a:lnTo>
                        <a:lnTo>
                          <a:pt x="88" y="95"/>
                        </a:lnTo>
                        <a:lnTo>
                          <a:pt x="83" y="77"/>
                        </a:lnTo>
                        <a:lnTo>
                          <a:pt x="72" y="54"/>
                        </a:lnTo>
                        <a:lnTo>
                          <a:pt x="63" y="33"/>
                        </a:lnTo>
                        <a:lnTo>
                          <a:pt x="46" y="10"/>
                        </a:lnTo>
                        <a:lnTo>
                          <a:pt x="38" y="0"/>
                        </a:lnTo>
                        <a:lnTo>
                          <a:pt x="28" y="8"/>
                        </a:lnTo>
                        <a:lnTo>
                          <a:pt x="17" y="17"/>
                        </a:lnTo>
                        <a:lnTo>
                          <a:pt x="1" y="30"/>
                        </a:lnTo>
                        <a:lnTo>
                          <a:pt x="1" y="35"/>
                        </a:lnTo>
                        <a:lnTo>
                          <a:pt x="0" y="43"/>
                        </a:lnTo>
                        <a:lnTo>
                          <a:pt x="3" y="56"/>
                        </a:lnTo>
                        <a:lnTo>
                          <a:pt x="9" y="75"/>
                        </a:lnTo>
                        <a:lnTo>
                          <a:pt x="26" y="106"/>
                        </a:lnTo>
                        <a:lnTo>
                          <a:pt x="31" y="132"/>
                        </a:lnTo>
                        <a:lnTo>
                          <a:pt x="33" y="153"/>
                        </a:lnTo>
                        <a:lnTo>
                          <a:pt x="35" y="167"/>
                        </a:lnTo>
                        <a:lnTo>
                          <a:pt x="35" y="195"/>
                        </a:lnTo>
                        <a:lnTo>
                          <a:pt x="31" y="236"/>
                        </a:lnTo>
                        <a:lnTo>
                          <a:pt x="31" y="251"/>
                        </a:lnTo>
                        <a:lnTo>
                          <a:pt x="36" y="253"/>
                        </a:lnTo>
                        <a:lnTo>
                          <a:pt x="52" y="255"/>
                        </a:lnTo>
                        <a:lnTo>
                          <a:pt x="61" y="251"/>
                        </a:lnTo>
                        <a:lnTo>
                          <a:pt x="74" y="247"/>
                        </a:lnTo>
                      </a:path>
                    </a:pathLst>
                  </a:custGeom>
                  <a:solidFill>
                    <a:srgbClr val="000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33" name="Freeform 433"/>
                  <p:cNvSpPr>
                    <a:spLocks/>
                  </p:cNvSpPr>
                  <p:nvPr/>
                </p:nvSpPr>
                <p:spPr bwMode="auto">
                  <a:xfrm>
                    <a:off x="2722" y="1117"/>
                    <a:ext cx="78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1" y="33"/>
                      </a:cxn>
                      <a:cxn ang="0">
                        <a:pos x="28" y="30"/>
                      </a:cxn>
                      <a:cxn ang="0">
                        <a:pos x="17" y="46"/>
                      </a:cxn>
                      <a:cxn ang="0">
                        <a:pos x="28" y="59"/>
                      </a:cxn>
                      <a:cxn ang="0">
                        <a:pos x="41" y="80"/>
                      </a:cxn>
                      <a:cxn ang="0">
                        <a:pos x="56" y="102"/>
                      </a:cxn>
                      <a:cxn ang="0">
                        <a:pos x="67" y="124"/>
                      </a:cxn>
                      <a:cxn ang="0">
                        <a:pos x="77" y="143"/>
                      </a:cxn>
                    </a:cxnLst>
                    <a:rect l="0" t="0" r="r" b="b"/>
                    <a:pathLst>
                      <a:path w="78" h="144">
                        <a:moveTo>
                          <a:pt x="0" y="0"/>
                        </a:moveTo>
                        <a:lnTo>
                          <a:pt x="11" y="33"/>
                        </a:lnTo>
                        <a:lnTo>
                          <a:pt x="28" y="30"/>
                        </a:lnTo>
                        <a:lnTo>
                          <a:pt x="17" y="46"/>
                        </a:lnTo>
                        <a:lnTo>
                          <a:pt x="28" y="59"/>
                        </a:lnTo>
                        <a:lnTo>
                          <a:pt x="41" y="80"/>
                        </a:lnTo>
                        <a:lnTo>
                          <a:pt x="56" y="102"/>
                        </a:lnTo>
                        <a:lnTo>
                          <a:pt x="67" y="124"/>
                        </a:lnTo>
                        <a:lnTo>
                          <a:pt x="77" y="14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94092" name="Group 434"/>
                <p:cNvGrpSpPr>
                  <a:grpSpLocks/>
                </p:cNvGrpSpPr>
                <p:nvPr/>
              </p:nvGrpSpPr>
              <p:grpSpPr bwMode="auto">
                <a:xfrm>
                  <a:off x="2656" y="1134"/>
                  <a:ext cx="131" cy="214"/>
                  <a:chOff x="2656" y="1134"/>
                  <a:chExt cx="131" cy="214"/>
                </a:xfrm>
              </p:grpSpPr>
              <p:sp>
                <p:nvSpPr>
                  <p:cNvPr id="794035" name="Freeform 435"/>
                  <p:cNvSpPr>
                    <a:spLocks/>
                  </p:cNvSpPr>
                  <p:nvPr/>
                </p:nvSpPr>
                <p:spPr bwMode="auto">
                  <a:xfrm>
                    <a:off x="2735" y="1296"/>
                    <a:ext cx="52" cy="52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24" y="7"/>
                      </a:cxn>
                      <a:cxn ang="0">
                        <a:pos x="34" y="7"/>
                      </a:cxn>
                      <a:cxn ang="0">
                        <a:pos x="45" y="9"/>
                      </a:cxn>
                      <a:cxn ang="0">
                        <a:pos x="49" y="13"/>
                      </a:cxn>
                      <a:cxn ang="0">
                        <a:pos x="49" y="17"/>
                      </a:cxn>
                      <a:cxn ang="0">
                        <a:pos x="47" y="22"/>
                      </a:cxn>
                      <a:cxn ang="0">
                        <a:pos x="51" y="28"/>
                      </a:cxn>
                      <a:cxn ang="0">
                        <a:pos x="51" y="34"/>
                      </a:cxn>
                      <a:cxn ang="0">
                        <a:pos x="47" y="37"/>
                      </a:cxn>
                      <a:cxn ang="0">
                        <a:pos x="43" y="43"/>
                      </a:cxn>
                      <a:cxn ang="0">
                        <a:pos x="36" y="45"/>
                      </a:cxn>
                      <a:cxn ang="0">
                        <a:pos x="32" y="51"/>
                      </a:cxn>
                      <a:cxn ang="0">
                        <a:pos x="22" y="51"/>
                      </a:cxn>
                      <a:cxn ang="0">
                        <a:pos x="18" y="47"/>
                      </a:cxn>
                      <a:cxn ang="0">
                        <a:pos x="14" y="41"/>
                      </a:cxn>
                      <a:cxn ang="0">
                        <a:pos x="10" y="30"/>
                      </a:cxn>
                      <a:cxn ang="0">
                        <a:pos x="0" y="20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52" h="52">
                        <a:moveTo>
                          <a:pt x="14" y="0"/>
                        </a:moveTo>
                        <a:lnTo>
                          <a:pt x="24" y="7"/>
                        </a:lnTo>
                        <a:lnTo>
                          <a:pt x="34" y="7"/>
                        </a:lnTo>
                        <a:lnTo>
                          <a:pt x="45" y="9"/>
                        </a:lnTo>
                        <a:lnTo>
                          <a:pt x="49" y="13"/>
                        </a:lnTo>
                        <a:lnTo>
                          <a:pt x="49" y="17"/>
                        </a:lnTo>
                        <a:lnTo>
                          <a:pt x="47" y="22"/>
                        </a:lnTo>
                        <a:lnTo>
                          <a:pt x="51" y="28"/>
                        </a:lnTo>
                        <a:lnTo>
                          <a:pt x="51" y="34"/>
                        </a:lnTo>
                        <a:lnTo>
                          <a:pt x="47" y="37"/>
                        </a:lnTo>
                        <a:lnTo>
                          <a:pt x="43" y="43"/>
                        </a:lnTo>
                        <a:lnTo>
                          <a:pt x="36" y="45"/>
                        </a:lnTo>
                        <a:lnTo>
                          <a:pt x="32" y="51"/>
                        </a:lnTo>
                        <a:lnTo>
                          <a:pt x="22" y="51"/>
                        </a:lnTo>
                        <a:lnTo>
                          <a:pt x="18" y="47"/>
                        </a:lnTo>
                        <a:lnTo>
                          <a:pt x="14" y="41"/>
                        </a:lnTo>
                        <a:lnTo>
                          <a:pt x="10" y="30"/>
                        </a:lnTo>
                        <a:lnTo>
                          <a:pt x="0" y="2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36" name="Freeform 436"/>
                  <p:cNvSpPr>
                    <a:spLocks/>
                  </p:cNvSpPr>
                  <p:nvPr/>
                </p:nvSpPr>
                <p:spPr bwMode="auto">
                  <a:xfrm>
                    <a:off x="2728" y="1295"/>
                    <a:ext cx="31" cy="31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30" y="5"/>
                      </a:cxn>
                      <a:cxn ang="0">
                        <a:pos x="26" y="12"/>
                      </a:cxn>
                      <a:cxn ang="0">
                        <a:pos x="18" y="21"/>
                      </a:cxn>
                      <a:cxn ang="0">
                        <a:pos x="8" y="30"/>
                      </a:cxn>
                      <a:cxn ang="0">
                        <a:pos x="0" y="2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1" h="31">
                        <a:moveTo>
                          <a:pt x="22" y="0"/>
                        </a:moveTo>
                        <a:lnTo>
                          <a:pt x="30" y="5"/>
                        </a:lnTo>
                        <a:lnTo>
                          <a:pt x="26" y="12"/>
                        </a:lnTo>
                        <a:lnTo>
                          <a:pt x="18" y="21"/>
                        </a:lnTo>
                        <a:lnTo>
                          <a:pt x="8" y="30"/>
                        </a:lnTo>
                        <a:lnTo>
                          <a:pt x="0" y="21"/>
                        </a:lnTo>
                        <a:lnTo>
                          <a:pt x="22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37" name="Freeform 437"/>
                  <p:cNvSpPr>
                    <a:spLocks/>
                  </p:cNvSpPr>
                  <p:nvPr/>
                </p:nvSpPr>
                <p:spPr bwMode="auto">
                  <a:xfrm>
                    <a:off x="2656" y="1134"/>
                    <a:ext cx="104" cy="194"/>
                  </a:xfrm>
                  <a:custGeom>
                    <a:avLst/>
                    <a:gdLst/>
                    <a:ahLst/>
                    <a:cxnLst>
                      <a:cxn ang="0">
                        <a:pos x="30" y="15"/>
                      </a:cxn>
                      <a:cxn ang="0">
                        <a:pos x="24" y="27"/>
                      </a:cxn>
                      <a:cxn ang="0">
                        <a:pos x="13" y="46"/>
                      </a:cxn>
                      <a:cxn ang="0">
                        <a:pos x="9" y="59"/>
                      </a:cxn>
                      <a:cxn ang="0">
                        <a:pos x="4" y="75"/>
                      </a:cxn>
                      <a:cxn ang="0">
                        <a:pos x="0" y="103"/>
                      </a:cxn>
                      <a:cxn ang="0">
                        <a:pos x="0" y="117"/>
                      </a:cxn>
                      <a:cxn ang="0">
                        <a:pos x="2" y="121"/>
                      </a:cxn>
                      <a:cxn ang="0">
                        <a:pos x="13" y="134"/>
                      </a:cxn>
                      <a:cxn ang="0">
                        <a:pos x="24" y="147"/>
                      </a:cxn>
                      <a:cxn ang="0">
                        <a:pos x="38" y="160"/>
                      </a:cxn>
                      <a:cxn ang="0">
                        <a:pos x="73" y="193"/>
                      </a:cxn>
                      <a:cxn ang="0">
                        <a:pos x="90" y="173"/>
                      </a:cxn>
                      <a:cxn ang="0">
                        <a:pos x="103" y="156"/>
                      </a:cxn>
                      <a:cxn ang="0">
                        <a:pos x="69" y="127"/>
                      </a:cxn>
                      <a:cxn ang="0">
                        <a:pos x="58" y="119"/>
                      </a:cxn>
                      <a:cxn ang="0">
                        <a:pos x="51" y="112"/>
                      </a:cxn>
                      <a:cxn ang="0">
                        <a:pos x="45" y="108"/>
                      </a:cxn>
                      <a:cxn ang="0">
                        <a:pos x="54" y="85"/>
                      </a:cxn>
                      <a:cxn ang="0">
                        <a:pos x="58" y="66"/>
                      </a:cxn>
                      <a:cxn ang="0">
                        <a:pos x="62" y="59"/>
                      </a:cxn>
                      <a:cxn ang="0">
                        <a:pos x="65" y="50"/>
                      </a:cxn>
                      <a:cxn ang="0">
                        <a:pos x="65" y="38"/>
                      </a:cxn>
                      <a:cxn ang="0">
                        <a:pos x="65" y="27"/>
                      </a:cxn>
                      <a:cxn ang="0">
                        <a:pos x="65" y="20"/>
                      </a:cxn>
                      <a:cxn ang="0">
                        <a:pos x="65" y="13"/>
                      </a:cxn>
                      <a:cxn ang="0">
                        <a:pos x="60" y="5"/>
                      </a:cxn>
                      <a:cxn ang="0">
                        <a:pos x="52" y="2"/>
                      </a:cxn>
                      <a:cxn ang="0">
                        <a:pos x="49" y="0"/>
                      </a:cxn>
                      <a:cxn ang="0">
                        <a:pos x="40" y="5"/>
                      </a:cxn>
                      <a:cxn ang="0">
                        <a:pos x="30" y="15"/>
                      </a:cxn>
                    </a:cxnLst>
                    <a:rect l="0" t="0" r="r" b="b"/>
                    <a:pathLst>
                      <a:path w="104" h="194">
                        <a:moveTo>
                          <a:pt x="30" y="15"/>
                        </a:moveTo>
                        <a:lnTo>
                          <a:pt x="24" y="27"/>
                        </a:lnTo>
                        <a:lnTo>
                          <a:pt x="13" y="46"/>
                        </a:lnTo>
                        <a:lnTo>
                          <a:pt x="9" y="59"/>
                        </a:lnTo>
                        <a:lnTo>
                          <a:pt x="4" y="75"/>
                        </a:lnTo>
                        <a:lnTo>
                          <a:pt x="0" y="103"/>
                        </a:lnTo>
                        <a:lnTo>
                          <a:pt x="0" y="117"/>
                        </a:lnTo>
                        <a:lnTo>
                          <a:pt x="2" y="121"/>
                        </a:lnTo>
                        <a:lnTo>
                          <a:pt x="13" y="134"/>
                        </a:lnTo>
                        <a:lnTo>
                          <a:pt x="24" y="147"/>
                        </a:lnTo>
                        <a:lnTo>
                          <a:pt x="38" y="160"/>
                        </a:lnTo>
                        <a:lnTo>
                          <a:pt x="73" y="193"/>
                        </a:lnTo>
                        <a:lnTo>
                          <a:pt x="90" y="173"/>
                        </a:lnTo>
                        <a:lnTo>
                          <a:pt x="103" y="156"/>
                        </a:lnTo>
                        <a:lnTo>
                          <a:pt x="69" y="127"/>
                        </a:lnTo>
                        <a:lnTo>
                          <a:pt x="58" y="119"/>
                        </a:lnTo>
                        <a:lnTo>
                          <a:pt x="51" y="112"/>
                        </a:lnTo>
                        <a:lnTo>
                          <a:pt x="45" y="108"/>
                        </a:lnTo>
                        <a:lnTo>
                          <a:pt x="54" y="85"/>
                        </a:lnTo>
                        <a:lnTo>
                          <a:pt x="58" y="66"/>
                        </a:lnTo>
                        <a:lnTo>
                          <a:pt x="62" y="59"/>
                        </a:lnTo>
                        <a:lnTo>
                          <a:pt x="65" y="50"/>
                        </a:lnTo>
                        <a:lnTo>
                          <a:pt x="65" y="38"/>
                        </a:lnTo>
                        <a:lnTo>
                          <a:pt x="65" y="27"/>
                        </a:lnTo>
                        <a:lnTo>
                          <a:pt x="65" y="20"/>
                        </a:lnTo>
                        <a:lnTo>
                          <a:pt x="65" y="13"/>
                        </a:lnTo>
                        <a:lnTo>
                          <a:pt x="60" y="5"/>
                        </a:lnTo>
                        <a:lnTo>
                          <a:pt x="52" y="2"/>
                        </a:lnTo>
                        <a:lnTo>
                          <a:pt x="49" y="0"/>
                        </a:lnTo>
                        <a:lnTo>
                          <a:pt x="40" y="5"/>
                        </a:lnTo>
                        <a:lnTo>
                          <a:pt x="30" y="15"/>
                        </a:lnTo>
                      </a:path>
                    </a:pathLst>
                  </a:custGeom>
                  <a:solidFill>
                    <a:srgbClr val="000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794093" name="Group 438"/>
              <p:cNvGrpSpPr>
                <a:grpSpLocks/>
              </p:cNvGrpSpPr>
              <p:nvPr/>
            </p:nvGrpSpPr>
            <p:grpSpPr bwMode="auto">
              <a:xfrm>
                <a:off x="2689" y="1000"/>
                <a:ext cx="83" cy="108"/>
                <a:chOff x="2689" y="1000"/>
                <a:chExt cx="83" cy="108"/>
              </a:xfrm>
            </p:grpSpPr>
            <p:grpSp>
              <p:nvGrpSpPr>
                <p:cNvPr id="794098" name="Group 439"/>
                <p:cNvGrpSpPr>
                  <a:grpSpLocks/>
                </p:cNvGrpSpPr>
                <p:nvPr/>
              </p:nvGrpSpPr>
              <p:grpSpPr bwMode="auto">
                <a:xfrm>
                  <a:off x="2697" y="1033"/>
                  <a:ext cx="72" cy="50"/>
                  <a:chOff x="2697" y="1033"/>
                  <a:chExt cx="72" cy="50"/>
                </a:xfrm>
              </p:grpSpPr>
              <p:sp>
                <p:nvSpPr>
                  <p:cNvPr id="794040" name="Freeform 440"/>
                  <p:cNvSpPr>
                    <a:spLocks/>
                  </p:cNvSpPr>
                  <p:nvPr/>
                </p:nvSpPr>
                <p:spPr bwMode="auto">
                  <a:xfrm>
                    <a:off x="2759" y="1033"/>
                    <a:ext cx="10" cy="2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2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7" y="6"/>
                      </a:cxn>
                      <a:cxn ang="0">
                        <a:pos x="9" y="11"/>
                      </a:cxn>
                      <a:cxn ang="0">
                        <a:pos x="9" y="19"/>
                      </a:cxn>
                      <a:cxn ang="0">
                        <a:pos x="9" y="25"/>
                      </a:cxn>
                      <a:cxn ang="0">
                        <a:pos x="7" y="25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" h="26">
                        <a:moveTo>
                          <a:pt x="0" y="4"/>
                        </a:move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7" y="6"/>
                        </a:lnTo>
                        <a:lnTo>
                          <a:pt x="9" y="11"/>
                        </a:lnTo>
                        <a:lnTo>
                          <a:pt x="9" y="19"/>
                        </a:lnTo>
                        <a:lnTo>
                          <a:pt x="9" y="25"/>
                        </a:lnTo>
                        <a:lnTo>
                          <a:pt x="7" y="25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41" name="Freeform 441"/>
                  <p:cNvSpPr>
                    <a:spLocks/>
                  </p:cNvSpPr>
                  <p:nvPr/>
                </p:nvSpPr>
                <p:spPr bwMode="auto">
                  <a:xfrm>
                    <a:off x="2697" y="1063"/>
                    <a:ext cx="20" cy="20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4"/>
                      </a:cxn>
                      <a:cxn ang="0">
                        <a:pos x="2" y="7"/>
                      </a:cxn>
                      <a:cxn ang="0">
                        <a:pos x="4" y="10"/>
                      </a:cxn>
                      <a:cxn ang="0">
                        <a:pos x="8" y="12"/>
                      </a:cxn>
                      <a:cxn ang="0">
                        <a:pos x="12" y="17"/>
                      </a:cxn>
                      <a:cxn ang="0">
                        <a:pos x="16" y="19"/>
                      </a:cxn>
                      <a:cxn ang="0">
                        <a:pos x="19" y="15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0" h="20">
                        <a:moveTo>
                          <a:pt x="6" y="0"/>
                        </a:move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2" y="7"/>
                        </a:lnTo>
                        <a:lnTo>
                          <a:pt x="4" y="10"/>
                        </a:lnTo>
                        <a:lnTo>
                          <a:pt x="8" y="12"/>
                        </a:lnTo>
                        <a:lnTo>
                          <a:pt x="12" y="17"/>
                        </a:lnTo>
                        <a:lnTo>
                          <a:pt x="16" y="19"/>
                        </a:lnTo>
                        <a:lnTo>
                          <a:pt x="19" y="15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4042" name="Freeform 442"/>
                <p:cNvSpPr>
                  <a:spLocks/>
                </p:cNvSpPr>
                <p:nvPr/>
              </p:nvSpPr>
              <p:spPr bwMode="auto">
                <a:xfrm>
                  <a:off x="2693" y="1015"/>
                  <a:ext cx="79" cy="93"/>
                </a:xfrm>
                <a:custGeom>
                  <a:avLst/>
                  <a:gdLst/>
                  <a:ahLst/>
                  <a:cxnLst>
                    <a:cxn ang="0">
                      <a:pos x="7" y="13"/>
                    </a:cxn>
                    <a:cxn ang="0">
                      <a:pos x="3" y="18"/>
                    </a:cxn>
                    <a:cxn ang="0">
                      <a:pos x="0" y="24"/>
                    </a:cxn>
                    <a:cxn ang="0">
                      <a:pos x="0" y="33"/>
                    </a:cxn>
                    <a:cxn ang="0">
                      <a:pos x="2" y="38"/>
                    </a:cxn>
                    <a:cxn ang="0">
                      <a:pos x="3" y="44"/>
                    </a:cxn>
                    <a:cxn ang="0">
                      <a:pos x="9" y="49"/>
                    </a:cxn>
                    <a:cxn ang="0">
                      <a:pos x="13" y="54"/>
                    </a:cxn>
                    <a:cxn ang="0">
                      <a:pos x="17" y="63"/>
                    </a:cxn>
                    <a:cxn ang="0">
                      <a:pos x="20" y="73"/>
                    </a:cxn>
                    <a:cxn ang="0">
                      <a:pos x="26" y="79"/>
                    </a:cxn>
                    <a:cxn ang="0">
                      <a:pos x="30" y="83"/>
                    </a:cxn>
                    <a:cxn ang="0">
                      <a:pos x="34" y="87"/>
                    </a:cxn>
                    <a:cxn ang="0">
                      <a:pos x="43" y="91"/>
                    </a:cxn>
                    <a:cxn ang="0">
                      <a:pos x="52" y="92"/>
                    </a:cxn>
                    <a:cxn ang="0">
                      <a:pos x="57" y="92"/>
                    </a:cxn>
                    <a:cxn ang="0">
                      <a:pos x="61" y="91"/>
                    </a:cxn>
                    <a:cxn ang="0">
                      <a:pos x="71" y="89"/>
                    </a:cxn>
                    <a:cxn ang="0">
                      <a:pos x="74" y="85"/>
                    </a:cxn>
                    <a:cxn ang="0">
                      <a:pos x="76" y="79"/>
                    </a:cxn>
                    <a:cxn ang="0">
                      <a:pos x="78" y="71"/>
                    </a:cxn>
                    <a:cxn ang="0">
                      <a:pos x="78" y="63"/>
                    </a:cxn>
                    <a:cxn ang="0">
                      <a:pos x="78" y="56"/>
                    </a:cxn>
                    <a:cxn ang="0">
                      <a:pos x="78" y="49"/>
                    </a:cxn>
                    <a:cxn ang="0">
                      <a:pos x="76" y="44"/>
                    </a:cxn>
                    <a:cxn ang="0">
                      <a:pos x="72" y="33"/>
                    </a:cxn>
                    <a:cxn ang="0">
                      <a:pos x="67" y="28"/>
                    </a:cxn>
                    <a:cxn ang="0">
                      <a:pos x="65" y="18"/>
                    </a:cxn>
                    <a:cxn ang="0">
                      <a:pos x="61" y="9"/>
                    </a:cxn>
                    <a:cxn ang="0">
                      <a:pos x="55" y="6"/>
                    </a:cxn>
                    <a:cxn ang="0">
                      <a:pos x="52" y="2"/>
                    </a:cxn>
                    <a:cxn ang="0">
                      <a:pos x="43" y="0"/>
                    </a:cxn>
                    <a:cxn ang="0">
                      <a:pos x="37" y="0"/>
                    </a:cxn>
                    <a:cxn ang="0">
                      <a:pos x="28" y="0"/>
                    </a:cxn>
                    <a:cxn ang="0">
                      <a:pos x="20" y="4"/>
                    </a:cxn>
                    <a:cxn ang="0">
                      <a:pos x="11" y="9"/>
                    </a:cxn>
                    <a:cxn ang="0">
                      <a:pos x="7" y="13"/>
                    </a:cxn>
                  </a:cxnLst>
                  <a:rect l="0" t="0" r="r" b="b"/>
                  <a:pathLst>
                    <a:path w="79" h="93">
                      <a:moveTo>
                        <a:pt x="7" y="13"/>
                      </a:moveTo>
                      <a:lnTo>
                        <a:pt x="3" y="18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2" y="38"/>
                      </a:lnTo>
                      <a:lnTo>
                        <a:pt x="3" y="44"/>
                      </a:lnTo>
                      <a:lnTo>
                        <a:pt x="9" y="49"/>
                      </a:lnTo>
                      <a:lnTo>
                        <a:pt x="13" y="54"/>
                      </a:lnTo>
                      <a:lnTo>
                        <a:pt x="17" y="63"/>
                      </a:lnTo>
                      <a:lnTo>
                        <a:pt x="20" y="73"/>
                      </a:lnTo>
                      <a:lnTo>
                        <a:pt x="26" y="79"/>
                      </a:lnTo>
                      <a:lnTo>
                        <a:pt x="30" y="83"/>
                      </a:lnTo>
                      <a:lnTo>
                        <a:pt x="34" y="87"/>
                      </a:lnTo>
                      <a:lnTo>
                        <a:pt x="43" y="91"/>
                      </a:lnTo>
                      <a:lnTo>
                        <a:pt x="52" y="92"/>
                      </a:lnTo>
                      <a:lnTo>
                        <a:pt x="57" y="92"/>
                      </a:lnTo>
                      <a:lnTo>
                        <a:pt x="61" y="91"/>
                      </a:lnTo>
                      <a:lnTo>
                        <a:pt x="71" y="89"/>
                      </a:lnTo>
                      <a:lnTo>
                        <a:pt x="74" y="85"/>
                      </a:lnTo>
                      <a:lnTo>
                        <a:pt x="76" y="79"/>
                      </a:lnTo>
                      <a:lnTo>
                        <a:pt x="78" y="71"/>
                      </a:lnTo>
                      <a:lnTo>
                        <a:pt x="78" y="63"/>
                      </a:lnTo>
                      <a:lnTo>
                        <a:pt x="78" y="56"/>
                      </a:lnTo>
                      <a:lnTo>
                        <a:pt x="78" y="49"/>
                      </a:lnTo>
                      <a:lnTo>
                        <a:pt x="76" y="44"/>
                      </a:lnTo>
                      <a:lnTo>
                        <a:pt x="72" y="33"/>
                      </a:lnTo>
                      <a:lnTo>
                        <a:pt x="67" y="28"/>
                      </a:lnTo>
                      <a:lnTo>
                        <a:pt x="65" y="18"/>
                      </a:lnTo>
                      <a:lnTo>
                        <a:pt x="61" y="9"/>
                      </a:lnTo>
                      <a:lnTo>
                        <a:pt x="55" y="6"/>
                      </a:lnTo>
                      <a:lnTo>
                        <a:pt x="52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20" y="4"/>
                      </a:lnTo>
                      <a:lnTo>
                        <a:pt x="11" y="9"/>
                      </a:lnTo>
                      <a:lnTo>
                        <a:pt x="7" y="13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94105" name="Group 443"/>
                <p:cNvGrpSpPr>
                  <a:grpSpLocks/>
                </p:cNvGrpSpPr>
                <p:nvPr/>
              </p:nvGrpSpPr>
              <p:grpSpPr bwMode="auto">
                <a:xfrm>
                  <a:off x="2701" y="1033"/>
                  <a:ext cx="61" cy="37"/>
                  <a:chOff x="2701" y="1033"/>
                  <a:chExt cx="61" cy="37"/>
                </a:xfrm>
              </p:grpSpPr>
              <p:sp>
                <p:nvSpPr>
                  <p:cNvPr id="794044" name="Freeform 444"/>
                  <p:cNvSpPr>
                    <a:spLocks/>
                  </p:cNvSpPr>
                  <p:nvPr/>
                </p:nvSpPr>
                <p:spPr bwMode="auto">
                  <a:xfrm>
                    <a:off x="2731" y="1048"/>
                    <a:ext cx="3" cy="6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3"/>
                      </a:cxn>
                      <a:cxn ang="0">
                        <a:pos x="1" y="3"/>
                      </a:cxn>
                      <a:cxn ang="0">
                        <a:pos x="0" y="5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" h="6">
                        <a:moveTo>
                          <a:pt x="0" y="3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45" name="Freeform 445"/>
                  <p:cNvSpPr>
                    <a:spLocks/>
                  </p:cNvSpPr>
                  <p:nvPr/>
                </p:nvSpPr>
                <p:spPr bwMode="auto">
                  <a:xfrm>
                    <a:off x="2701" y="1063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7" y="2"/>
                      </a:cxn>
                      <a:cxn ang="0">
                        <a:pos x="1" y="6"/>
                      </a:cxn>
                      <a:cxn ang="0">
                        <a:pos x="0" y="4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8" h="7">
                        <a:moveTo>
                          <a:pt x="6" y="0"/>
                        </a:moveTo>
                        <a:lnTo>
                          <a:pt x="7" y="2"/>
                        </a:lnTo>
                        <a:lnTo>
                          <a:pt x="1" y="6"/>
                        </a:lnTo>
                        <a:lnTo>
                          <a:pt x="0" y="4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46" name="Freeform 446"/>
                  <p:cNvSpPr>
                    <a:spLocks/>
                  </p:cNvSpPr>
                  <p:nvPr/>
                </p:nvSpPr>
                <p:spPr bwMode="auto">
                  <a:xfrm>
                    <a:off x="2755" y="1033"/>
                    <a:ext cx="7" cy="6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5"/>
                      </a:cxn>
                      <a:cxn ang="0">
                        <a:pos x="6" y="2"/>
                      </a:cxn>
                      <a:cxn ang="0">
                        <a:pos x="6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7" h="6">
                        <a:moveTo>
                          <a:pt x="0" y="2"/>
                        </a:moveTo>
                        <a:lnTo>
                          <a:pt x="2" y="5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94111" name="Group 447"/>
                <p:cNvGrpSpPr>
                  <a:grpSpLocks/>
                </p:cNvGrpSpPr>
                <p:nvPr/>
              </p:nvGrpSpPr>
              <p:grpSpPr bwMode="auto">
                <a:xfrm>
                  <a:off x="2706" y="1035"/>
                  <a:ext cx="54" cy="39"/>
                  <a:chOff x="2706" y="1035"/>
                  <a:chExt cx="54" cy="39"/>
                </a:xfrm>
              </p:grpSpPr>
              <p:sp>
                <p:nvSpPr>
                  <p:cNvPr id="794048" name="Freeform 448"/>
                  <p:cNvSpPr>
                    <a:spLocks/>
                  </p:cNvSpPr>
                  <p:nvPr/>
                </p:nvSpPr>
                <p:spPr bwMode="auto">
                  <a:xfrm>
                    <a:off x="2706" y="1048"/>
                    <a:ext cx="28" cy="2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2" y="0"/>
                      </a:cxn>
                      <a:cxn ang="0">
                        <a:pos x="25" y="6"/>
                      </a:cxn>
                      <a:cxn ang="0">
                        <a:pos x="27" y="11"/>
                      </a:cxn>
                      <a:cxn ang="0">
                        <a:pos x="27" y="15"/>
                      </a:cxn>
                      <a:cxn ang="0">
                        <a:pos x="25" y="19"/>
                      </a:cxn>
                      <a:cxn ang="0">
                        <a:pos x="22" y="21"/>
                      </a:cxn>
                      <a:cxn ang="0">
                        <a:pos x="18" y="23"/>
                      </a:cxn>
                      <a:cxn ang="0">
                        <a:pos x="14" y="25"/>
                      </a:cxn>
                      <a:cxn ang="0">
                        <a:pos x="11" y="25"/>
                      </a:cxn>
                      <a:cxn ang="0">
                        <a:pos x="7" y="23"/>
                      </a:cxn>
                      <a:cxn ang="0">
                        <a:pos x="5" y="23"/>
                      </a:cxn>
                      <a:cxn ang="0">
                        <a:pos x="4" y="21"/>
                      </a:cxn>
                      <a:cxn ang="0">
                        <a:pos x="4" y="19"/>
                      </a:cxn>
                      <a:cxn ang="0">
                        <a:pos x="2" y="15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28" h="26">
                        <a:moveTo>
                          <a:pt x="0" y="13"/>
                        </a:moveTo>
                        <a:lnTo>
                          <a:pt x="22" y="0"/>
                        </a:lnTo>
                        <a:lnTo>
                          <a:pt x="25" y="6"/>
                        </a:lnTo>
                        <a:lnTo>
                          <a:pt x="27" y="11"/>
                        </a:lnTo>
                        <a:lnTo>
                          <a:pt x="27" y="15"/>
                        </a:lnTo>
                        <a:lnTo>
                          <a:pt x="25" y="19"/>
                        </a:lnTo>
                        <a:lnTo>
                          <a:pt x="22" y="21"/>
                        </a:lnTo>
                        <a:lnTo>
                          <a:pt x="18" y="23"/>
                        </a:lnTo>
                        <a:lnTo>
                          <a:pt x="14" y="25"/>
                        </a:lnTo>
                        <a:lnTo>
                          <a:pt x="11" y="25"/>
                        </a:lnTo>
                        <a:lnTo>
                          <a:pt x="7" y="23"/>
                        </a:lnTo>
                        <a:lnTo>
                          <a:pt x="5" y="23"/>
                        </a:lnTo>
                        <a:lnTo>
                          <a:pt x="4" y="21"/>
                        </a:lnTo>
                        <a:lnTo>
                          <a:pt x="4" y="19"/>
                        </a:lnTo>
                        <a:lnTo>
                          <a:pt x="2" y="15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8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49" name="Oval 449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1058"/>
                    <a:ext cx="2" cy="3"/>
                  </a:xfrm>
                  <a:prstGeom prst="ellipse">
                    <a:avLst/>
                  </a:prstGeom>
                  <a:solidFill>
                    <a:srgbClr val="00A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50" name="Freeform 450"/>
                  <p:cNvSpPr>
                    <a:spLocks/>
                  </p:cNvSpPr>
                  <p:nvPr/>
                </p:nvSpPr>
                <p:spPr bwMode="auto">
                  <a:xfrm>
                    <a:off x="2732" y="1035"/>
                    <a:ext cx="28" cy="24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3" y="0"/>
                      </a:cxn>
                      <a:cxn ang="0">
                        <a:pos x="25" y="6"/>
                      </a:cxn>
                      <a:cxn ang="0">
                        <a:pos x="27" y="11"/>
                      </a:cxn>
                      <a:cxn ang="0">
                        <a:pos x="27" y="15"/>
                      </a:cxn>
                      <a:cxn ang="0">
                        <a:pos x="25" y="17"/>
                      </a:cxn>
                      <a:cxn ang="0">
                        <a:pos x="21" y="19"/>
                      </a:cxn>
                      <a:cxn ang="0">
                        <a:pos x="17" y="21"/>
                      </a:cxn>
                      <a:cxn ang="0">
                        <a:pos x="16" y="23"/>
                      </a:cxn>
                      <a:cxn ang="0">
                        <a:pos x="12" y="23"/>
                      </a:cxn>
                      <a:cxn ang="0">
                        <a:pos x="10" y="23"/>
                      </a:cxn>
                      <a:cxn ang="0">
                        <a:pos x="6" y="21"/>
                      </a:cxn>
                      <a:cxn ang="0">
                        <a:pos x="6" y="19"/>
                      </a:cxn>
                      <a:cxn ang="0">
                        <a:pos x="4" y="17"/>
                      </a:cxn>
                      <a:cxn ang="0">
                        <a:pos x="2" y="13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28" h="24">
                        <a:moveTo>
                          <a:pt x="0" y="11"/>
                        </a:moveTo>
                        <a:lnTo>
                          <a:pt x="23" y="0"/>
                        </a:lnTo>
                        <a:lnTo>
                          <a:pt x="25" y="6"/>
                        </a:lnTo>
                        <a:lnTo>
                          <a:pt x="27" y="11"/>
                        </a:lnTo>
                        <a:lnTo>
                          <a:pt x="27" y="15"/>
                        </a:lnTo>
                        <a:lnTo>
                          <a:pt x="25" y="17"/>
                        </a:lnTo>
                        <a:lnTo>
                          <a:pt x="21" y="19"/>
                        </a:lnTo>
                        <a:lnTo>
                          <a:pt x="17" y="21"/>
                        </a:lnTo>
                        <a:lnTo>
                          <a:pt x="16" y="23"/>
                        </a:lnTo>
                        <a:lnTo>
                          <a:pt x="12" y="23"/>
                        </a:lnTo>
                        <a:lnTo>
                          <a:pt x="10" y="23"/>
                        </a:lnTo>
                        <a:lnTo>
                          <a:pt x="6" y="21"/>
                        </a:lnTo>
                        <a:lnTo>
                          <a:pt x="6" y="19"/>
                        </a:lnTo>
                        <a:lnTo>
                          <a:pt x="4" y="17"/>
                        </a:lnTo>
                        <a:lnTo>
                          <a:pt x="2" y="13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8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051" name="Oval 451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044"/>
                    <a:ext cx="1" cy="1"/>
                  </a:xfrm>
                  <a:prstGeom prst="ellipse">
                    <a:avLst/>
                  </a:prstGeom>
                  <a:solidFill>
                    <a:srgbClr val="00A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4052" name="Freeform 452"/>
                <p:cNvSpPr>
                  <a:spLocks/>
                </p:cNvSpPr>
                <p:nvPr/>
              </p:nvSpPr>
              <p:spPr bwMode="auto">
                <a:xfrm>
                  <a:off x="2733" y="1073"/>
                  <a:ext cx="29" cy="2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4" y="10"/>
                    </a:cxn>
                    <a:cxn ang="0">
                      <a:pos x="8" y="10"/>
                    </a:cxn>
                    <a:cxn ang="0">
                      <a:pos x="12" y="9"/>
                    </a:cxn>
                    <a:cxn ang="0">
                      <a:pos x="16" y="7"/>
                    </a:cxn>
                    <a:cxn ang="0">
                      <a:pos x="22" y="5"/>
                    </a:cxn>
                    <a:cxn ang="0">
                      <a:pos x="24" y="3"/>
                    </a:cxn>
                    <a:cxn ang="0">
                      <a:pos x="26" y="0"/>
                    </a:cxn>
                    <a:cxn ang="0">
                      <a:pos x="28" y="5"/>
                    </a:cxn>
                    <a:cxn ang="0">
                      <a:pos x="28" y="7"/>
                    </a:cxn>
                    <a:cxn ang="0">
                      <a:pos x="28" y="12"/>
                    </a:cxn>
                    <a:cxn ang="0">
                      <a:pos x="26" y="14"/>
                    </a:cxn>
                    <a:cxn ang="0">
                      <a:pos x="24" y="17"/>
                    </a:cxn>
                    <a:cxn ang="0">
                      <a:pos x="22" y="19"/>
                    </a:cxn>
                    <a:cxn ang="0">
                      <a:pos x="20" y="19"/>
                    </a:cxn>
                    <a:cxn ang="0">
                      <a:pos x="16" y="19"/>
                    </a:cxn>
                    <a:cxn ang="0">
                      <a:pos x="12" y="19"/>
                    </a:cxn>
                    <a:cxn ang="0">
                      <a:pos x="10" y="19"/>
                    </a:cxn>
                    <a:cxn ang="0">
                      <a:pos x="8" y="17"/>
                    </a:cxn>
                    <a:cxn ang="0">
                      <a:pos x="6" y="16"/>
                    </a:cxn>
                    <a:cxn ang="0">
                      <a:pos x="4" y="12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9" h="20">
                      <a:moveTo>
                        <a:pt x="0" y="10"/>
                      </a:move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12" y="9"/>
                      </a:lnTo>
                      <a:lnTo>
                        <a:pt x="16" y="7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6" y="0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12"/>
                      </a:lnTo>
                      <a:lnTo>
                        <a:pt x="26" y="14"/>
                      </a:lnTo>
                      <a:lnTo>
                        <a:pt x="24" y="17"/>
                      </a:lnTo>
                      <a:lnTo>
                        <a:pt x="22" y="19"/>
                      </a:lnTo>
                      <a:lnTo>
                        <a:pt x="20" y="19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8" y="17"/>
                      </a:lnTo>
                      <a:lnTo>
                        <a:pt x="6" y="16"/>
                      </a:lnTo>
                      <a:lnTo>
                        <a:pt x="4" y="12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53" name="Freeform 453"/>
                <p:cNvSpPr>
                  <a:spLocks/>
                </p:cNvSpPr>
                <p:nvPr/>
              </p:nvSpPr>
              <p:spPr bwMode="auto">
                <a:xfrm>
                  <a:off x="2735" y="1069"/>
                  <a:ext cx="14" cy="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3"/>
                    </a:cxn>
                    <a:cxn ang="0">
                      <a:pos x="6" y="3"/>
                    </a:cxn>
                    <a:cxn ang="0">
                      <a:pos x="8" y="3"/>
                    </a:cxn>
                    <a:cxn ang="0">
                      <a:pos x="12" y="2"/>
                    </a:cxn>
                    <a:cxn ang="0">
                      <a:pos x="12" y="1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4" h="5">
                      <a:moveTo>
                        <a:pt x="0" y="4"/>
                      </a:move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54" name="Freeform 454"/>
                <p:cNvSpPr>
                  <a:spLocks/>
                </p:cNvSpPr>
                <p:nvPr/>
              </p:nvSpPr>
              <p:spPr bwMode="auto">
                <a:xfrm>
                  <a:off x="2689" y="1000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3" y="66"/>
                    </a:cxn>
                    <a:cxn ang="0">
                      <a:pos x="15" y="66"/>
                    </a:cxn>
                    <a:cxn ang="0">
                      <a:pos x="17" y="60"/>
                    </a:cxn>
                    <a:cxn ang="0">
                      <a:pos x="17" y="55"/>
                    </a:cxn>
                    <a:cxn ang="0">
                      <a:pos x="13" y="43"/>
                    </a:cxn>
                    <a:cxn ang="0">
                      <a:pos x="11" y="38"/>
                    </a:cxn>
                    <a:cxn ang="0">
                      <a:pos x="21" y="38"/>
                    </a:cxn>
                    <a:cxn ang="0">
                      <a:pos x="32" y="36"/>
                    </a:cxn>
                    <a:cxn ang="0">
                      <a:pos x="36" y="32"/>
                    </a:cxn>
                    <a:cxn ang="0">
                      <a:pos x="43" y="28"/>
                    </a:cxn>
                    <a:cxn ang="0">
                      <a:pos x="53" y="30"/>
                    </a:cxn>
                    <a:cxn ang="0">
                      <a:pos x="60" y="25"/>
                    </a:cxn>
                    <a:cxn ang="0">
                      <a:pos x="62" y="30"/>
                    </a:cxn>
                    <a:cxn ang="0">
                      <a:pos x="66" y="32"/>
                    </a:cxn>
                    <a:cxn ang="0">
                      <a:pos x="70" y="38"/>
                    </a:cxn>
                    <a:cxn ang="0">
                      <a:pos x="72" y="38"/>
                    </a:cxn>
                    <a:cxn ang="0">
                      <a:pos x="72" y="32"/>
                    </a:cxn>
                    <a:cxn ang="0">
                      <a:pos x="72" y="26"/>
                    </a:cxn>
                    <a:cxn ang="0">
                      <a:pos x="70" y="21"/>
                    </a:cxn>
                    <a:cxn ang="0">
                      <a:pos x="66" y="15"/>
                    </a:cxn>
                    <a:cxn ang="0">
                      <a:pos x="66" y="8"/>
                    </a:cxn>
                    <a:cxn ang="0">
                      <a:pos x="66" y="4"/>
                    </a:cxn>
                    <a:cxn ang="0">
                      <a:pos x="62" y="6"/>
                    </a:cxn>
                    <a:cxn ang="0">
                      <a:pos x="57" y="6"/>
                    </a:cxn>
                    <a:cxn ang="0">
                      <a:pos x="53" y="4"/>
                    </a:cxn>
                    <a:cxn ang="0">
                      <a:pos x="49" y="0"/>
                    </a:cxn>
                    <a:cxn ang="0">
                      <a:pos x="45" y="4"/>
                    </a:cxn>
                    <a:cxn ang="0">
                      <a:pos x="43" y="6"/>
                    </a:cxn>
                    <a:cxn ang="0">
                      <a:pos x="36" y="6"/>
                    </a:cxn>
                    <a:cxn ang="0">
                      <a:pos x="32" y="8"/>
                    </a:cxn>
                    <a:cxn ang="0">
                      <a:pos x="24" y="10"/>
                    </a:cxn>
                    <a:cxn ang="0">
                      <a:pos x="21" y="11"/>
                    </a:cxn>
                    <a:cxn ang="0">
                      <a:pos x="13" y="17"/>
                    </a:cxn>
                    <a:cxn ang="0">
                      <a:pos x="9" y="19"/>
                    </a:cxn>
                    <a:cxn ang="0">
                      <a:pos x="7" y="23"/>
                    </a:cxn>
                    <a:cxn ang="0">
                      <a:pos x="4" y="25"/>
                    </a:cxn>
                    <a:cxn ang="0">
                      <a:pos x="2" y="30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0" y="47"/>
                    </a:cxn>
                    <a:cxn ang="0">
                      <a:pos x="2" y="57"/>
                    </a:cxn>
                    <a:cxn ang="0">
                      <a:pos x="13" y="66"/>
                    </a:cxn>
                  </a:cxnLst>
                  <a:rect l="0" t="0" r="r" b="b"/>
                  <a:pathLst>
                    <a:path w="73" h="67">
                      <a:moveTo>
                        <a:pt x="13" y="66"/>
                      </a:moveTo>
                      <a:lnTo>
                        <a:pt x="15" y="66"/>
                      </a:lnTo>
                      <a:lnTo>
                        <a:pt x="17" y="60"/>
                      </a:lnTo>
                      <a:lnTo>
                        <a:pt x="17" y="55"/>
                      </a:lnTo>
                      <a:lnTo>
                        <a:pt x="13" y="43"/>
                      </a:lnTo>
                      <a:lnTo>
                        <a:pt x="11" y="38"/>
                      </a:lnTo>
                      <a:lnTo>
                        <a:pt x="21" y="38"/>
                      </a:lnTo>
                      <a:lnTo>
                        <a:pt x="32" y="36"/>
                      </a:lnTo>
                      <a:lnTo>
                        <a:pt x="36" y="32"/>
                      </a:lnTo>
                      <a:lnTo>
                        <a:pt x="43" y="28"/>
                      </a:lnTo>
                      <a:lnTo>
                        <a:pt x="53" y="30"/>
                      </a:lnTo>
                      <a:lnTo>
                        <a:pt x="60" y="25"/>
                      </a:lnTo>
                      <a:lnTo>
                        <a:pt x="62" y="30"/>
                      </a:lnTo>
                      <a:lnTo>
                        <a:pt x="66" y="32"/>
                      </a:lnTo>
                      <a:lnTo>
                        <a:pt x="70" y="38"/>
                      </a:lnTo>
                      <a:lnTo>
                        <a:pt x="72" y="38"/>
                      </a:lnTo>
                      <a:lnTo>
                        <a:pt x="72" y="32"/>
                      </a:lnTo>
                      <a:lnTo>
                        <a:pt x="72" y="26"/>
                      </a:lnTo>
                      <a:lnTo>
                        <a:pt x="70" y="21"/>
                      </a:lnTo>
                      <a:lnTo>
                        <a:pt x="66" y="15"/>
                      </a:lnTo>
                      <a:lnTo>
                        <a:pt x="66" y="8"/>
                      </a:lnTo>
                      <a:lnTo>
                        <a:pt x="66" y="4"/>
                      </a:lnTo>
                      <a:lnTo>
                        <a:pt x="62" y="6"/>
                      </a:lnTo>
                      <a:lnTo>
                        <a:pt x="57" y="6"/>
                      </a:lnTo>
                      <a:lnTo>
                        <a:pt x="53" y="4"/>
                      </a:lnTo>
                      <a:lnTo>
                        <a:pt x="49" y="0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32" y="8"/>
                      </a:lnTo>
                      <a:lnTo>
                        <a:pt x="24" y="10"/>
                      </a:lnTo>
                      <a:lnTo>
                        <a:pt x="21" y="11"/>
                      </a:lnTo>
                      <a:lnTo>
                        <a:pt x="13" y="17"/>
                      </a:lnTo>
                      <a:lnTo>
                        <a:pt x="9" y="19"/>
                      </a:lnTo>
                      <a:lnTo>
                        <a:pt x="7" y="23"/>
                      </a:lnTo>
                      <a:lnTo>
                        <a:pt x="4" y="25"/>
                      </a:lnTo>
                      <a:lnTo>
                        <a:pt x="2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7"/>
                      </a:lnTo>
                      <a:lnTo>
                        <a:pt x="2" y="57"/>
                      </a:lnTo>
                      <a:lnTo>
                        <a:pt x="13" y="66"/>
                      </a:lnTo>
                    </a:path>
                  </a:pathLst>
                </a:custGeom>
                <a:solidFill>
                  <a:srgbClr val="C06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4055" name="Freeform 455"/>
              <p:cNvSpPr>
                <a:spLocks/>
              </p:cNvSpPr>
              <p:nvPr/>
            </p:nvSpPr>
            <p:spPr bwMode="auto">
              <a:xfrm>
                <a:off x="2758" y="1113"/>
                <a:ext cx="72" cy="179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8" y="0"/>
                  </a:cxn>
                  <a:cxn ang="0">
                    <a:pos x="19" y="7"/>
                  </a:cxn>
                  <a:cxn ang="0">
                    <a:pos x="19" y="16"/>
                  </a:cxn>
                  <a:cxn ang="0">
                    <a:pos x="26" y="28"/>
                  </a:cxn>
                  <a:cxn ang="0">
                    <a:pos x="34" y="37"/>
                  </a:cxn>
                  <a:cxn ang="0">
                    <a:pos x="43" y="52"/>
                  </a:cxn>
                  <a:cxn ang="0">
                    <a:pos x="48" y="65"/>
                  </a:cxn>
                  <a:cxn ang="0">
                    <a:pos x="56" y="83"/>
                  </a:cxn>
                  <a:cxn ang="0">
                    <a:pos x="62" y="100"/>
                  </a:cxn>
                  <a:cxn ang="0">
                    <a:pos x="67" y="134"/>
                  </a:cxn>
                  <a:cxn ang="0">
                    <a:pos x="71" y="154"/>
                  </a:cxn>
                  <a:cxn ang="0">
                    <a:pos x="62" y="178"/>
                  </a:cxn>
                  <a:cxn ang="0">
                    <a:pos x="45" y="158"/>
                  </a:cxn>
                  <a:cxn ang="0">
                    <a:pos x="39" y="124"/>
                  </a:cxn>
                  <a:cxn ang="0">
                    <a:pos x="36" y="106"/>
                  </a:cxn>
                  <a:cxn ang="0">
                    <a:pos x="30" y="85"/>
                  </a:cxn>
                  <a:cxn ang="0">
                    <a:pos x="25" y="72"/>
                  </a:cxn>
                  <a:cxn ang="0">
                    <a:pos x="17" y="52"/>
                  </a:cxn>
                  <a:cxn ang="0">
                    <a:pos x="11" y="37"/>
                  </a:cxn>
                  <a:cxn ang="0">
                    <a:pos x="8" y="20"/>
                  </a:cxn>
                  <a:cxn ang="0">
                    <a:pos x="0" y="16"/>
                  </a:cxn>
                  <a:cxn ang="0">
                    <a:pos x="4" y="1"/>
                  </a:cxn>
                </a:cxnLst>
                <a:rect l="0" t="0" r="r" b="b"/>
                <a:pathLst>
                  <a:path w="72" h="179">
                    <a:moveTo>
                      <a:pt x="4" y="1"/>
                    </a:moveTo>
                    <a:lnTo>
                      <a:pt x="8" y="0"/>
                    </a:lnTo>
                    <a:lnTo>
                      <a:pt x="19" y="7"/>
                    </a:lnTo>
                    <a:lnTo>
                      <a:pt x="19" y="16"/>
                    </a:lnTo>
                    <a:lnTo>
                      <a:pt x="26" y="28"/>
                    </a:lnTo>
                    <a:lnTo>
                      <a:pt x="34" y="37"/>
                    </a:lnTo>
                    <a:lnTo>
                      <a:pt x="43" y="52"/>
                    </a:lnTo>
                    <a:lnTo>
                      <a:pt x="48" y="65"/>
                    </a:lnTo>
                    <a:lnTo>
                      <a:pt x="56" y="83"/>
                    </a:lnTo>
                    <a:lnTo>
                      <a:pt x="62" y="100"/>
                    </a:lnTo>
                    <a:lnTo>
                      <a:pt x="67" y="134"/>
                    </a:lnTo>
                    <a:lnTo>
                      <a:pt x="71" y="154"/>
                    </a:lnTo>
                    <a:lnTo>
                      <a:pt x="62" y="178"/>
                    </a:lnTo>
                    <a:lnTo>
                      <a:pt x="45" y="158"/>
                    </a:lnTo>
                    <a:lnTo>
                      <a:pt x="39" y="124"/>
                    </a:lnTo>
                    <a:lnTo>
                      <a:pt x="36" y="106"/>
                    </a:lnTo>
                    <a:lnTo>
                      <a:pt x="30" y="85"/>
                    </a:lnTo>
                    <a:lnTo>
                      <a:pt x="25" y="72"/>
                    </a:lnTo>
                    <a:lnTo>
                      <a:pt x="17" y="52"/>
                    </a:lnTo>
                    <a:lnTo>
                      <a:pt x="11" y="37"/>
                    </a:lnTo>
                    <a:lnTo>
                      <a:pt x="8" y="20"/>
                    </a:lnTo>
                    <a:lnTo>
                      <a:pt x="0" y="16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4112" name="Group 456"/>
            <p:cNvGrpSpPr>
              <a:grpSpLocks/>
            </p:cNvGrpSpPr>
            <p:nvPr/>
          </p:nvGrpSpPr>
          <p:grpSpPr bwMode="auto">
            <a:xfrm>
              <a:off x="3898" y="3224"/>
              <a:ext cx="150" cy="130"/>
              <a:chOff x="3663" y="2571"/>
              <a:chExt cx="164" cy="159"/>
            </a:xfrm>
          </p:grpSpPr>
          <p:sp>
            <p:nvSpPr>
              <p:cNvPr id="794057" name="Freeform 457"/>
              <p:cNvSpPr>
                <a:spLocks/>
              </p:cNvSpPr>
              <p:nvPr/>
            </p:nvSpPr>
            <p:spPr bwMode="auto">
              <a:xfrm>
                <a:off x="3663" y="2571"/>
                <a:ext cx="27" cy="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7" y="0"/>
                  </a:cxn>
                  <a:cxn ang="0">
                    <a:pos x="21" y="5"/>
                  </a:cxn>
                  <a:cxn ang="0">
                    <a:pos x="26" y="9"/>
                  </a:cxn>
                  <a:cxn ang="0">
                    <a:pos x="21" y="16"/>
                  </a:cxn>
                  <a:cxn ang="0">
                    <a:pos x="9" y="16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9" y="0"/>
                  </a:cxn>
                </a:cxnLst>
                <a:rect l="0" t="0" r="r" b="b"/>
                <a:pathLst>
                  <a:path w="27" h="17">
                    <a:moveTo>
                      <a:pt x="9" y="0"/>
                    </a:moveTo>
                    <a:lnTo>
                      <a:pt x="17" y="0"/>
                    </a:lnTo>
                    <a:lnTo>
                      <a:pt x="21" y="5"/>
                    </a:lnTo>
                    <a:lnTo>
                      <a:pt x="26" y="9"/>
                    </a:lnTo>
                    <a:lnTo>
                      <a:pt x="21" y="16"/>
                    </a:lnTo>
                    <a:lnTo>
                      <a:pt x="9" y="16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058" name="Freeform 458"/>
              <p:cNvSpPr>
                <a:spLocks/>
              </p:cNvSpPr>
              <p:nvPr/>
            </p:nvSpPr>
            <p:spPr bwMode="auto">
              <a:xfrm>
                <a:off x="3761" y="2643"/>
                <a:ext cx="15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2" y="6"/>
                  </a:cxn>
                  <a:cxn ang="0">
                    <a:pos x="14" y="9"/>
                  </a:cxn>
                  <a:cxn ang="0">
                    <a:pos x="10" y="11"/>
                  </a:cxn>
                  <a:cxn ang="0">
                    <a:pos x="6" y="11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15" h="12">
                    <a:moveTo>
                      <a:pt x="4" y="0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4" y="9"/>
                    </a:lnTo>
                    <a:lnTo>
                      <a:pt x="10" y="11"/>
                    </a:lnTo>
                    <a:lnTo>
                      <a:pt x="6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4114" name="Group 459"/>
              <p:cNvGrpSpPr>
                <a:grpSpLocks/>
              </p:cNvGrpSpPr>
              <p:nvPr/>
            </p:nvGrpSpPr>
            <p:grpSpPr bwMode="auto">
              <a:xfrm>
                <a:off x="3694" y="2623"/>
                <a:ext cx="31" cy="26"/>
                <a:chOff x="3694" y="2623"/>
                <a:chExt cx="31" cy="26"/>
              </a:xfrm>
            </p:grpSpPr>
            <p:sp>
              <p:nvSpPr>
                <p:cNvPr id="794060" name="Freeform 460"/>
                <p:cNvSpPr>
                  <a:spLocks/>
                </p:cNvSpPr>
                <p:nvPr/>
              </p:nvSpPr>
              <p:spPr bwMode="auto">
                <a:xfrm>
                  <a:off x="3694" y="2623"/>
                  <a:ext cx="31" cy="26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18" y="0"/>
                    </a:cxn>
                    <a:cxn ang="0">
                      <a:pos x="9" y="2"/>
                    </a:cxn>
                    <a:cxn ang="0">
                      <a:pos x="4" y="7"/>
                    </a:cxn>
                    <a:cxn ang="0">
                      <a:pos x="0" y="15"/>
                    </a:cxn>
                    <a:cxn ang="0">
                      <a:pos x="7" y="23"/>
                    </a:cxn>
                    <a:cxn ang="0">
                      <a:pos x="14" y="25"/>
                    </a:cxn>
                    <a:cxn ang="0">
                      <a:pos x="18" y="23"/>
                    </a:cxn>
                    <a:cxn ang="0">
                      <a:pos x="20" y="25"/>
                    </a:cxn>
                    <a:cxn ang="0">
                      <a:pos x="26" y="25"/>
                    </a:cxn>
                    <a:cxn ang="0">
                      <a:pos x="30" y="20"/>
                    </a:cxn>
                    <a:cxn ang="0">
                      <a:pos x="30" y="12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31" h="26">
                      <a:moveTo>
                        <a:pt x="26" y="2"/>
                      </a:move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7"/>
                      </a:lnTo>
                      <a:lnTo>
                        <a:pt x="0" y="15"/>
                      </a:lnTo>
                      <a:lnTo>
                        <a:pt x="7" y="23"/>
                      </a:lnTo>
                      <a:lnTo>
                        <a:pt x="14" y="25"/>
                      </a:lnTo>
                      <a:lnTo>
                        <a:pt x="18" y="23"/>
                      </a:lnTo>
                      <a:lnTo>
                        <a:pt x="20" y="25"/>
                      </a:lnTo>
                      <a:lnTo>
                        <a:pt x="26" y="25"/>
                      </a:lnTo>
                      <a:lnTo>
                        <a:pt x="30" y="20"/>
                      </a:lnTo>
                      <a:lnTo>
                        <a:pt x="30" y="12"/>
                      </a:lnTo>
                      <a:lnTo>
                        <a:pt x="26" y="2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61" name="Freeform 461"/>
                <p:cNvSpPr>
                  <a:spLocks/>
                </p:cNvSpPr>
                <p:nvPr/>
              </p:nvSpPr>
              <p:spPr bwMode="auto">
                <a:xfrm>
                  <a:off x="3694" y="2631"/>
                  <a:ext cx="31" cy="1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7" y="15"/>
                    </a:cxn>
                    <a:cxn ang="0">
                      <a:pos x="14" y="17"/>
                    </a:cxn>
                    <a:cxn ang="0">
                      <a:pos x="18" y="15"/>
                    </a:cxn>
                    <a:cxn ang="0">
                      <a:pos x="20" y="17"/>
                    </a:cxn>
                    <a:cxn ang="0">
                      <a:pos x="26" y="17"/>
                    </a:cxn>
                    <a:cxn ang="0">
                      <a:pos x="30" y="12"/>
                    </a:cxn>
                    <a:cxn ang="0">
                      <a:pos x="23" y="8"/>
                    </a:cxn>
                    <a:cxn ang="0">
                      <a:pos x="20" y="10"/>
                    </a:cxn>
                    <a:cxn ang="0">
                      <a:pos x="16" y="5"/>
                    </a:cxn>
                    <a:cxn ang="0">
                      <a:pos x="9" y="8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1" h="18">
                      <a:moveTo>
                        <a:pt x="4" y="0"/>
                      </a:moveTo>
                      <a:lnTo>
                        <a:pt x="0" y="8"/>
                      </a:lnTo>
                      <a:lnTo>
                        <a:pt x="7" y="15"/>
                      </a:lnTo>
                      <a:lnTo>
                        <a:pt x="14" y="17"/>
                      </a:lnTo>
                      <a:lnTo>
                        <a:pt x="18" y="15"/>
                      </a:lnTo>
                      <a:lnTo>
                        <a:pt x="20" y="17"/>
                      </a:lnTo>
                      <a:lnTo>
                        <a:pt x="26" y="17"/>
                      </a:lnTo>
                      <a:lnTo>
                        <a:pt x="30" y="12"/>
                      </a:lnTo>
                      <a:lnTo>
                        <a:pt x="23" y="8"/>
                      </a:lnTo>
                      <a:lnTo>
                        <a:pt x="20" y="10"/>
                      </a:lnTo>
                      <a:lnTo>
                        <a:pt x="16" y="5"/>
                      </a:lnTo>
                      <a:lnTo>
                        <a:pt x="9" y="8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4115" name="Group 462"/>
              <p:cNvGrpSpPr>
                <a:grpSpLocks/>
              </p:cNvGrpSpPr>
              <p:nvPr/>
            </p:nvGrpSpPr>
            <p:grpSpPr bwMode="auto">
              <a:xfrm>
                <a:off x="3791" y="2706"/>
                <a:ext cx="36" cy="24"/>
                <a:chOff x="3791" y="2706"/>
                <a:chExt cx="36" cy="24"/>
              </a:xfrm>
            </p:grpSpPr>
            <p:sp>
              <p:nvSpPr>
                <p:cNvPr id="794063" name="Freeform 463"/>
                <p:cNvSpPr>
                  <a:spLocks/>
                </p:cNvSpPr>
                <p:nvPr/>
              </p:nvSpPr>
              <p:spPr bwMode="auto">
                <a:xfrm>
                  <a:off x="3791" y="2706"/>
                  <a:ext cx="36" cy="24"/>
                </a:xfrm>
                <a:custGeom>
                  <a:avLst/>
                  <a:gdLst/>
                  <a:ahLst/>
                  <a:cxnLst>
                    <a:cxn ang="0">
                      <a:pos x="26" y="5"/>
                    </a:cxn>
                    <a:cxn ang="0">
                      <a:pos x="19" y="0"/>
                    </a:cxn>
                    <a:cxn ang="0">
                      <a:pos x="12" y="0"/>
                    </a:cxn>
                    <a:cxn ang="0">
                      <a:pos x="4" y="5"/>
                    </a:cxn>
                    <a:cxn ang="0">
                      <a:pos x="0" y="12"/>
                    </a:cxn>
                    <a:cxn ang="0">
                      <a:pos x="0" y="19"/>
                    </a:cxn>
                    <a:cxn ang="0">
                      <a:pos x="7" y="23"/>
                    </a:cxn>
                    <a:cxn ang="0">
                      <a:pos x="16" y="23"/>
                    </a:cxn>
                    <a:cxn ang="0">
                      <a:pos x="19" y="21"/>
                    </a:cxn>
                    <a:cxn ang="0">
                      <a:pos x="28" y="21"/>
                    </a:cxn>
                    <a:cxn ang="0">
                      <a:pos x="33" y="19"/>
                    </a:cxn>
                    <a:cxn ang="0">
                      <a:pos x="35" y="14"/>
                    </a:cxn>
                    <a:cxn ang="0">
                      <a:pos x="33" y="7"/>
                    </a:cxn>
                    <a:cxn ang="0">
                      <a:pos x="26" y="5"/>
                    </a:cxn>
                  </a:cxnLst>
                  <a:rect l="0" t="0" r="r" b="b"/>
                  <a:pathLst>
                    <a:path w="36" h="24">
                      <a:moveTo>
                        <a:pt x="26" y="5"/>
                      </a:move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7" y="23"/>
                      </a:lnTo>
                      <a:lnTo>
                        <a:pt x="16" y="23"/>
                      </a:lnTo>
                      <a:lnTo>
                        <a:pt x="19" y="21"/>
                      </a:lnTo>
                      <a:lnTo>
                        <a:pt x="28" y="21"/>
                      </a:lnTo>
                      <a:lnTo>
                        <a:pt x="33" y="19"/>
                      </a:lnTo>
                      <a:lnTo>
                        <a:pt x="35" y="14"/>
                      </a:lnTo>
                      <a:lnTo>
                        <a:pt x="33" y="7"/>
                      </a:lnTo>
                      <a:lnTo>
                        <a:pt x="26" y="5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64" name="Freeform 464"/>
                <p:cNvSpPr>
                  <a:spLocks/>
                </p:cNvSpPr>
                <p:nvPr/>
              </p:nvSpPr>
              <p:spPr bwMode="auto">
                <a:xfrm>
                  <a:off x="3791" y="2710"/>
                  <a:ext cx="36" cy="20"/>
                </a:xfrm>
                <a:custGeom>
                  <a:avLst/>
                  <a:gdLst/>
                  <a:ahLst/>
                  <a:cxnLst>
                    <a:cxn ang="0">
                      <a:pos x="35" y="9"/>
                    </a:cxn>
                    <a:cxn ang="0">
                      <a:pos x="28" y="12"/>
                    </a:cxn>
                    <a:cxn ang="0">
                      <a:pos x="21" y="9"/>
                    </a:cxn>
                    <a:cxn ang="0">
                      <a:pos x="14" y="9"/>
                    </a:cxn>
                    <a:cxn ang="0">
                      <a:pos x="7" y="5"/>
                    </a:cxn>
                    <a:cxn ang="0">
                      <a:pos x="4" y="0"/>
                    </a:cxn>
                    <a:cxn ang="0">
                      <a:pos x="0" y="7"/>
                    </a:cxn>
                    <a:cxn ang="0">
                      <a:pos x="0" y="14"/>
                    </a:cxn>
                    <a:cxn ang="0">
                      <a:pos x="7" y="19"/>
                    </a:cxn>
                    <a:cxn ang="0">
                      <a:pos x="16" y="19"/>
                    </a:cxn>
                    <a:cxn ang="0">
                      <a:pos x="19" y="17"/>
                    </a:cxn>
                    <a:cxn ang="0">
                      <a:pos x="28" y="17"/>
                    </a:cxn>
                    <a:cxn ang="0">
                      <a:pos x="33" y="14"/>
                    </a:cxn>
                    <a:cxn ang="0">
                      <a:pos x="35" y="9"/>
                    </a:cxn>
                  </a:cxnLst>
                  <a:rect l="0" t="0" r="r" b="b"/>
                  <a:pathLst>
                    <a:path w="36" h="20">
                      <a:moveTo>
                        <a:pt x="35" y="9"/>
                      </a:moveTo>
                      <a:lnTo>
                        <a:pt x="28" y="12"/>
                      </a:lnTo>
                      <a:lnTo>
                        <a:pt x="21" y="9"/>
                      </a:lnTo>
                      <a:lnTo>
                        <a:pt x="14" y="9"/>
                      </a:lnTo>
                      <a:lnTo>
                        <a:pt x="7" y="5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7" y="19"/>
                      </a:lnTo>
                      <a:lnTo>
                        <a:pt x="16" y="19"/>
                      </a:lnTo>
                      <a:lnTo>
                        <a:pt x="19" y="17"/>
                      </a:lnTo>
                      <a:lnTo>
                        <a:pt x="28" y="17"/>
                      </a:lnTo>
                      <a:lnTo>
                        <a:pt x="33" y="14"/>
                      </a:lnTo>
                      <a:lnTo>
                        <a:pt x="35" y="9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94116" name="Group 465"/>
            <p:cNvGrpSpPr>
              <a:grpSpLocks/>
            </p:cNvGrpSpPr>
            <p:nvPr/>
          </p:nvGrpSpPr>
          <p:grpSpPr bwMode="auto">
            <a:xfrm>
              <a:off x="2121" y="3589"/>
              <a:ext cx="147" cy="130"/>
              <a:chOff x="1721" y="3019"/>
              <a:chExt cx="161" cy="161"/>
            </a:xfrm>
          </p:grpSpPr>
          <p:sp>
            <p:nvSpPr>
              <p:cNvPr id="794066" name="Freeform 466"/>
              <p:cNvSpPr>
                <a:spLocks/>
              </p:cNvSpPr>
              <p:nvPr/>
            </p:nvSpPr>
            <p:spPr bwMode="auto">
              <a:xfrm>
                <a:off x="1859" y="3019"/>
                <a:ext cx="23" cy="1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5" y="18"/>
                  </a:cxn>
                  <a:cxn ang="0">
                    <a:pos x="14" y="18"/>
                  </a:cxn>
                  <a:cxn ang="0">
                    <a:pos x="22" y="15"/>
                  </a:cxn>
                  <a:cxn ang="0">
                    <a:pos x="22" y="8"/>
                  </a:cxn>
                  <a:cxn ang="0">
                    <a:pos x="14" y="0"/>
                  </a:cxn>
                </a:cxnLst>
                <a:rect l="0" t="0" r="r" b="b"/>
                <a:pathLst>
                  <a:path w="23" h="19">
                    <a:moveTo>
                      <a:pt x="14" y="0"/>
                    </a:moveTo>
                    <a:lnTo>
                      <a:pt x="8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18"/>
                    </a:lnTo>
                    <a:lnTo>
                      <a:pt x="14" y="18"/>
                    </a:lnTo>
                    <a:lnTo>
                      <a:pt x="22" y="15"/>
                    </a:lnTo>
                    <a:lnTo>
                      <a:pt x="22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067" name="Freeform 467"/>
              <p:cNvSpPr>
                <a:spLocks/>
              </p:cNvSpPr>
              <p:nvPr/>
            </p:nvSpPr>
            <p:spPr bwMode="auto">
              <a:xfrm>
                <a:off x="1770" y="3092"/>
                <a:ext cx="18" cy="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5" y="12"/>
                  </a:cxn>
                  <a:cxn ang="0">
                    <a:pos x="10" y="1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</a:cxnLst>
                <a:rect l="0" t="0" r="r" b="b"/>
                <a:pathLst>
                  <a:path w="18" h="13">
                    <a:moveTo>
                      <a:pt x="12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5" y="12"/>
                    </a:lnTo>
                    <a:lnTo>
                      <a:pt x="10" y="12"/>
                    </a:lnTo>
                    <a:lnTo>
                      <a:pt x="15" y="10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4118" name="Group 468"/>
              <p:cNvGrpSpPr>
                <a:grpSpLocks/>
              </p:cNvGrpSpPr>
              <p:nvPr/>
            </p:nvGrpSpPr>
            <p:grpSpPr bwMode="auto">
              <a:xfrm>
                <a:off x="1824" y="3073"/>
                <a:ext cx="31" cy="24"/>
                <a:chOff x="1824" y="3073"/>
                <a:chExt cx="31" cy="24"/>
              </a:xfrm>
            </p:grpSpPr>
            <p:sp>
              <p:nvSpPr>
                <p:cNvPr id="794069" name="Freeform 469"/>
                <p:cNvSpPr>
                  <a:spLocks/>
                </p:cNvSpPr>
                <p:nvPr/>
              </p:nvSpPr>
              <p:spPr bwMode="auto">
                <a:xfrm>
                  <a:off x="1824" y="3073"/>
                  <a:ext cx="31" cy="24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12" y="0"/>
                    </a:cxn>
                    <a:cxn ang="0">
                      <a:pos x="21" y="2"/>
                    </a:cxn>
                    <a:cxn ang="0">
                      <a:pos x="26" y="7"/>
                    </a:cxn>
                    <a:cxn ang="0">
                      <a:pos x="30" y="14"/>
                    </a:cxn>
                    <a:cxn ang="0">
                      <a:pos x="23" y="21"/>
                    </a:cxn>
                    <a:cxn ang="0">
                      <a:pos x="16" y="23"/>
                    </a:cxn>
                    <a:cxn ang="0">
                      <a:pos x="12" y="21"/>
                    </a:cxn>
                    <a:cxn ang="0">
                      <a:pos x="10" y="23"/>
                    </a:cxn>
                    <a:cxn ang="0">
                      <a:pos x="4" y="23"/>
                    </a:cxn>
                    <a:cxn ang="0">
                      <a:pos x="0" y="19"/>
                    </a:cxn>
                    <a:cxn ang="0">
                      <a:pos x="0" y="11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31" h="24">
                      <a:moveTo>
                        <a:pt x="4" y="2"/>
                      </a:moveTo>
                      <a:lnTo>
                        <a:pt x="12" y="0"/>
                      </a:lnTo>
                      <a:lnTo>
                        <a:pt x="21" y="2"/>
                      </a:lnTo>
                      <a:lnTo>
                        <a:pt x="26" y="7"/>
                      </a:lnTo>
                      <a:lnTo>
                        <a:pt x="30" y="14"/>
                      </a:lnTo>
                      <a:lnTo>
                        <a:pt x="23" y="21"/>
                      </a:lnTo>
                      <a:lnTo>
                        <a:pt x="16" y="23"/>
                      </a:lnTo>
                      <a:lnTo>
                        <a:pt x="12" y="21"/>
                      </a:lnTo>
                      <a:lnTo>
                        <a:pt x="10" y="23"/>
                      </a:lnTo>
                      <a:lnTo>
                        <a:pt x="4" y="23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4" y="2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70" name="Freeform 470"/>
                <p:cNvSpPr>
                  <a:spLocks/>
                </p:cNvSpPr>
                <p:nvPr/>
              </p:nvSpPr>
              <p:spPr bwMode="auto">
                <a:xfrm>
                  <a:off x="1824" y="3079"/>
                  <a:ext cx="31" cy="18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30" y="8"/>
                    </a:cxn>
                    <a:cxn ang="0">
                      <a:pos x="23" y="15"/>
                    </a:cxn>
                    <a:cxn ang="0">
                      <a:pos x="16" y="17"/>
                    </a:cxn>
                    <a:cxn ang="0">
                      <a:pos x="12" y="15"/>
                    </a:cxn>
                    <a:cxn ang="0">
                      <a:pos x="10" y="17"/>
                    </a:cxn>
                    <a:cxn ang="0">
                      <a:pos x="4" y="17"/>
                    </a:cxn>
                    <a:cxn ang="0">
                      <a:pos x="0" y="12"/>
                    </a:cxn>
                    <a:cxn ang="0">
                      <a:pos x="7" y="8"/>
                    </a:cxn>
                    <a:cxn ang="0">
                      <a:pos x="10" y="10"/>
                    </a:cxn>
                    <a:cxn ang="0">
                      <a:pos x="14" y="5"/>
                    </a:cxn>
                    <a:cxn ang="0">
                      <a:pos x="21" y="8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31" h="18">
                      <a:moveTo>
                        <a:pt x="26" y="0"/>
                      </a:moveTo>
                      <a:lnTo>
                        <a:pt x="30" y="8"/>
                      </a:lnTo>
                      <a:lnTo>
                        <a:pt x="23" y="15"/>
                      </a:lnTo>
                      <a:lnTo>
                        <a:pt x="16" y="17"/>
                      </a:lnTo>
                      <a:lnTo>
                        <a:pt x="12" y="15"/>
                      </a:lnTo>
                      <a:lnTo>
                        <a:pt x="10" y="17"/>
                      </a:lnTo>
                      <a:lnTo>
                        <a:pt x="4" y="17"/>
                      </a:lnTo>
                      <a:lnTo>
                        <a:pt x="0" y="12"/>
                      </a:lnTo>
                      <a:lnTo>
                        <a:pt x="7" y="8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21" y="8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4119" name="Group 471"/>
              <p:cNvGrpSpPr>
                <a:grpSpLocks/>
              </p:cNvGrpSpPr>
              <p:nvPr/>
            </p:nvGrpSpPr>
            <p:grpSpPr bwMode="auto">
              <a:xfrm>
                <a:off x="1721" y="3156"/>
                <a:ext cx="36" cy="24"/>
                <a:chOff x="1721" y="3156"/>
                <a:chExt cx="36" cy="24"/>
              </a:xfrm>
            </p:grpSpPr>
            <p:sp>
              <p:nvSpPr>
                <p:cNvPr id="794072" name="Freeform 472"/>
                <p:cNvSpPr>
                  <a:spLocks/>
                </p:cNvSpPr>
                <p:nvPr/>
              </p:nvSpPr>
              <p:spPr bwMode="auto">
                <a:xfrm>
                  <a:off x="1721" y="3156"/>
                  <a:ext cx="36" cy="24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16" y="0"/>
                    </a:cxn>
                    <a:cxn ang="0">
                      <a:pos x="23" y="0"/>
                    </a:cxn>
                    <a:cxn ang="0">
                      <a:pos x="31" y="5"/>
                    </a:cxn>
                    <a:cxn ang="0">
                      <a:pos x="35" y="12"/>
                    </a:cxn>
                    <a:cxn ang="0">
                      <a:pos x="35" y="19"/>
                    </a:cxn>
                    <a:cxn ang="0">
                      <a:pos x="28" y="23"/>
                    </a:cxn>
                    <a:cxn ang="0">
                      <a:pos x="19" y="23"/>
                    </a:cxn>
                    <a:cxn ang="0">
                      <a:pos x="16" y="21"/>
                    </a:cxn>
                    <a:cxn ang="0">
                      <a:pos x="7" y="21"/>
                    </a:cxn>
                    <a:cxn ang="0">
                      <a:pos x="2" y="19"/>
                    </a:cxn>
                    <a:cxn ang="0">
                      <a:pos x="0" y="14"/>
                    </a:cxn>
                    <a:cxn ang="0">
                      <a:pos x="2" y="7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36" h="24">
                      <a:moveTo>
                        <a:pt x="9" y="5"/>
                      </a:move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1" y="5"/>
                      </a:lnTo>
                      <a:lnTo>
                        <a:pt x="35" y="12"/>
                      </a:lnTo>
                      <a:lnTo>
                        <a:pt x="35" y="19"/>
                      </a:lnTo>
                      <a:lnTo>
                        <a:pt x="28" y="23"/>
                      </a:lnTo>
                      <a:lnTo>
                        <a:pt x="19" y="23"/>
                      </a:lnTo>
                      <a:lnTo>
                        <a:pt x="16" y="21"/>
                      </a:lnTo>
                      <a:lnTo>
                        <a:pt x="7" y="21"/>
                      </a:lnTo>
                      <a:lnTo>
                        <a:pt x="2" y="19"/>
                      </a:lnTo>
                      <a:lnTo>
                        <a:pt x="0" y="14"/>
                      </a:lnTo>
                      <a:lnTo>
                        <a:pt x="2" y="7"/>
                      </a:lnTo>
                      <a:lnTo>
                        <a:pt x="9" y="5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73" name="Freeform 473"/>
                <p:cNvSpPr>
                  <a:spLocks/>
                </p:cNvSpPr>
                <p:nvPr/>
              </p:nvSpPr>
              <p:spPr bwMode="auto">
                <a:xfrm>
                  <a:off x="1721" y="3159"/>
                  <a:ext cx="36" cy="21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7" y="13"/>
                    </a:cxn>
                    <a:cxn ang="0">
                      <a:pos x="14" y="10"/>
                    </a:cxn>
                    <a:cxn ang="0">
                      <a:pos x="21" y="10"/>
                    </a:cxn>
                    <a:cxn ang="0">
                      <a:pos x="28" y="5"/>
                    </a:cxn>
                    <a:cxn ang="0">
                      <a:pos x="31" y="0"/>
                    </a:cxn>
                    <a:cxn ang="0">
                      <a:pos x="35" y="7"/>
                    </a:cxn>
                    <a:cxn ang="0">
                      <a:pos x="35" y="15"/>
                    </a:cxn>
                    <a:cxn ang="0">
                      <a:pos x="28" y="20"/>
                    </a:cxn>
                    <a:cxn ang="0">
                      <a:pos x="19" y="20"/>
                    </a:cxn>
                    <a:cxn ang="0">
                      <a:pos x="16" y="18"/>
                    </a:cxn>
                    <a:cxn ang="0">
                      <a:pos x="7" y="18"/>
                    </a:cxn>
                    <a:cxn ang="0">
                      <a:pos x="2" y="15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6" h="21">
                      <a:moveTo>
                        <a:pt x="0" y="10"/>
                      </a:moveTo>
                      <a:lnTo>
                        <a:pt x="7" y="13"/>
                      </a:lnTo>
                      <a:lnTo>
                        <a:pt x="14" y="10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1" y="0"/>
                      </a:lnTo>
                      <a:lnTo>
                        <a:pt x="35" y="7"/>
                      </a:lnTo>
                      <a:lnTo>
                        <a:pt x="35" y="15"/>
                      </a:lnTo>
                      <a:lnTo>
                        <a:pt x="28" y="20"/>
                      </a:lnTo>
                      <a:lnTo>
                        <a:pt x="19" y="20"/>
                      </a:lnTo>
                      <a:lnTo>
                        <a:pt x="16" y="18"/>
                      </a:lnTo>
                      <a:lnTo>
                        <a:pt x="7" y="18"/>
                      </a:lnTo>
                      <a:lnTo>
                        <a:pt x="2" y="15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94074" name="Freeform 474"/>
            <p:cNvSpPr>
              <a:spLocks/>
            </p:cNvSpPr>
            <p:nvPr/>
          </p:nvSpPr>
          <p:spPr bwMode="auto">
            <a:xfrm>
              <a:off x="2761" y="3107"/>
              <a:ext cx="88" cy="85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55" y="22"/>
                </a:cxn>
                <a:cxn ang="0">
                  <a:pos x="78" y="15"/>
                </a:cxn>
                <a:cxn ang="0">
                  <a:pos x="96" y="0"/>
                </a:cxn>
                <a:cxn ang="0">
                  <a:pos x="96" y="103"/>
                </a:cxn>
                <a:cxn ang="0">
                  <a:pos x="71" y="81"/>
                </a:cxn>
                <a:cxn ang="0">
                  <a:pos x="47" y="67"/>
                </a:cxn>
                <a:cxn ang="0">
                  <a:pos x="31" y="81"/>
                </a:cxn>
                <a:cxn ang="0">
                  <a:pos x="24" y="67"/>
                </a:cxn>
                <a:cxn ang="0">
                  <a:pos x="24" y="45"/>
                </a:cxn>
                <a:cxn ang="0">
                  <a:pos x="0" y="52"/>
                </a:cxn>
                <a:cxn ang="0">
                  <a:pos x="31" y="7"/>
                </a:cxn>
              </a:cxnLst>
              <a:rect l="0" t="0" r="r" b="b"/>
              <a:pathLst>
                <a:path w="97" h="104">
                  <a:moveTo>
                    <a:pt x="31" y="7"/>
                  </a:moveTo>
                  <a:lnTo>
                    <a:pt x="55" y="22"/>
                  </a:lnTo>
                  <a:lnTo>
                    <a:pt x="78" y="15"/>
                  </a:lnTo>
                  <a:lnTo>
                    <a:pt x="96" y="0"/>
                  </a:lnTo>
                  <a:lnTo>
                    <a:pt x="96" y="103"/>
                  </a:lnTo>
                  <a:lnTo>
                    <a:pt x="71" y="81"/>
                  </a:lnTo>
                  <a:lnTo>
                    <a:pt x="47" y="67"/>
                  </a:lnTo>
                  <a:lnTo>
                    <a:pt x="31" y="81"/>
                  </a:lnTo>
                  <a:lnTo>
                    <a:pt x="24" y="67"/>
                  </a:lnTo>
                  <a:lnTo>
                    <a:pt x="24" y="45"/>
                  </a:lnTo>
                  <a:lnTo>
                    <a:pt x="0" y="52"/>
                  </a:lnTo>
                  <a:lnTo>
                    <a:pt x="31" y="7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075" name="Freeform 475"/>
            <p:cNvSpPr>
              <a:spLocks/>
            </p:cNvSpPr>
            <p:nvPr/>
          </p:nvSpPr>
          <p:spPr bwMode="auto">
            <a:xfrm>
              <a:off x="2478" y="3176"/>
              <a:ext cx="107" cy="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5" y="30"/>
                </a:cxn>
                <a:cxn ang="0">
                  <a:pos x="116" y="15"/>
                </a:cxn>
                <a:cxn ang="0">
                  <a:pos x="101" y="72"/>
                </a:cxn>
                <a:cxn ang="0">
                  <a:pos x="70" y="126"/>
                </a:cxn>
                <a:cxn ang="0">
                  <a:pos x="15" y="147"/>
                </a:cxn>
                <a:cxn ang="0">
                  <a:pos x="0" y="126"/>
                </a:cxn>
                <a:cxn ang="0">
                  <a:pos x="15" y="96"/>
                </a:cxn>
                <a:cxn ang="0">
                  <a:pos x="6" y="72"/>
                </a:cxn>
                <a:cxn ang="0">
                  <a:pos x="36" y="51"/>
                </a:cxn>
                <a:cxn ang="0">
                  <a:pos x="70" y="0"/>
                </a:cxn>
              </a:cxnLst>
              <a:rect l="0" t="0" r="r" b="b"/>
              <a:pathLst>
                <a:path w="117" h="148">
                  <a:moveTo>
                    <a:pt x="70" y="0"/>
                  </a:moveTo>
                  <a:lnTo>
                    <a:pt x="85" y="30"/>
                  </a:lnTo>
                  <a:lnTo>
                    <a:pt x="116" y="15"/>
                  </a:lnTo>
                  <a:lnTo>
                    <a:pt x="101" y="72"/>
                  </a:lnTo>
                  <a:lnTo>
                    <a:pt x="70" y="126"/>
                  </a:lnTo>
                  <a:lnTo>
                    <a:pt x="15" y="147"/>
                  </a:lnTo>
                  <a:lnTo>
                    <a:pt x="0" y="126"/>
                  </a:lnTo>
                  <a:lnTo>
                    <a:pt x="15" y="96"/>
                  </a:lnTo>
                  <a:lnTo>
                    <a:pt x="6" y="72"/>
                  </a:lnTo>
                  <a:lnTo>
                    <a:pt x="36" y="51"/>
                  </a:lnTo>
                  <a:lnTo>
                    <a:pt x="70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076" name="Freeform 476"/>
            <p:cNvSpPr>
              <a:spLocks/>
            </p:cNvSpPr>
            <p:nvPr/>
          </p:nvSpPr>
          <p:spPr bwMode="auto">
            <a:xfrm>
              <a:off x="2342" y="3537"/>
              <a:ext cx="107" cy="6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51"/>
                </a:cxn>
                <a:cxn ang="0">
                  <a:pos x="25" y="82"/>
                </a:cxn>
                <a:cxn ang="0">
                  <a:pos x="61" y="82"/>
                </a:cxn>
                <a:cxn ang="0">
                  <a:pos x="95" y="51"/>
                </a:cxn>
                <a:cxn ang="0">
                  <a:pos x="116" y="11"/>
                </a:cxn>
                <a:cxn ang="0">
                  <a:pos x="77" y="21"/>
                </a:cxn>
                <a:cxn ang="0">
                  <a:pos x="46" y="27"/>
                </a:cxn>
                <a:cxn ang="0">
                  <a:pos x="25" y="0"/>
                </a:cxn>
              </a:cxnLst>
              <a:rect l="0" t="0" r="r" b="b"/>
              <a:pathLst>
                <a:path w="117" h="83">
                  <a:moveTo>
                    <a:pt x="25" y="0"/>
                  </a:moveTo>
                  <a:lnTo>
                    <a:pt x="0" y="51"/>
                  </a:lnTo>
                  <a:lnTo>
                    <a:pt x="25" y="82"/>
                  </a:lnTo>
                  <a:lnTo>
                    <a:pt x="61" y="82"/>
                  </a:lnTo>
                  <a:lnTo>
                    <a:pt x="95" y="51"/>
                  </a:lnTo>
                  <a:lnTo>
                    <a:pt x="116" y="11"/>
                  </a:lnTo>
                  <a:lnTo>
                    <a:pt x="77" y="21"/>
                  </a:lnTo>
                  <a:lnTo>
                    <a:pt x="46" y="27"/>
                  </a:lnTo>
                  <a:lnTo>
                    <a:pt x="25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077" name="Freeform 477"/>
            <p:cNvSpPr>
              <a:spLocks/>
            </p:cNvSpPr>
            <p:nvPr/>
          </p:nvSpPr>
          <p:spPr bwMode="auto">
            <a:xfrm>
              <a:off x="3009" y="2586"/>
              <a:ext cx="112" cy="9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59"/>
                </a:cxn>
                <a:cxn ang="0">
                  <a:pos x="12" y="93"/>
                </a:cxn>
                <a:cxn ang="0">
                  <a:pos x="27" y="117"/>
                </a:cxn>
                <a:cxn ang="0">
                  <a:pos x="64" y="84"/>
                </a:cxn>
                <a:cxn ang="0">
                  <a:pos x="107" y="73"/>
                </a:cxn>
                <a:cxn ang="0">
                  <a:pos x="122" y="24"/>
                </a:cxn>
                <a:cxn ang="0">
                  <a:pos x="64" y="35"/>
                </a:cxn>
                <a:cxn ang="0">
                  <a:pos x="53" y="0"/>
                </a:cxn>
              </a:cxnLst>
              <a:rect l="0" t="0" r="r" b="b"/>
              <a:pathLst>
                <a:path w="123" h="118">
                  <a:moveTo>
                    <a:pt x="53" y="0"/>
                  </a:moveTo>
                  <a:lnTo>
                    <a:pt x="0" y="59"/>
                  </a:lnTo>
                  <a:lnTo>
                    <a:pt x="12" y="93"/>
                  </a:lnTo>
                  <a:lnTo>
                    <a:pt x="27" y="117"/>
                  </a:lnTo>
                  <a:lnTo>
                    <a:pt x="64" y="84"/>
                  </a:lnTo>
                  <a:lnTo>
                    <a:pt x="107" y="73"/>
                  </a:lnTo>
                  <a:lnTo>
                    <a:pt x="122" y="24"/>
                  </a:lnTo>
                  <a:lnTo>
                    <a:pt x="64" y="35"/>
                  </a:lnTo>
                  <a:lnTo>
                    <a:pt x="53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078" name="Freeform 478"/>
            <p:cNvSpPr>
              <a:spLocks/>
            </p:cNvSpPr>
            <p:nvPr/>
          </p:nvSpPr>
          <p:spPr bwMode="auto">
            <a:xfrm>
              <a:off x="2768" y="2766"/>
              <a:ext cx="238" cy="97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6" y="118"/>
                </a:cxn>
                <a:cxn ang="0">
                  <a:pos x="259" y="8"/>
                </a:cxn>
                <a:cxn ang="0">
                  <a:pos x="255" y="0"/>
                </a:cxn>
                <a:cxn ang="0">
                  <a:pos x="0" y="108"/>
                </a:cxn>
              </a:cxnLst>
              <a:rect l="0" t="0" r="r" b="b"/>
              <a:pathLst>
                <a:path w="260" h="119">
                  <a:moveTo>
                    <a:pt x="0" y="108"/>
                  </a:moveTo>
                  <a:lnTo>
                    <a:pt x="6" y="118"/>
                  </a:lnTo>
                  <a:lnTo>
                    <a:pt x="259" y="8"/>
                  </a:lnTo>
                  <a:lnTo>
                    <a:pt x="255" y="0"/>
                  </a:lnTo>
                  <a:lnTo>
                    <a:pt x="0" y="108"/>
                  </a:lnTo>
                </a:path>
              </a:pathLst>
            </a:custGeom>
            <a:solidFill>
              <a:srgbClr val="FFA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079" name="Freeform 479"/>
            <p:cNvSpPr>
              <a:spLocks/>
            </p:cNvSpPr>
            <p:nvPr/>
          </p:nvSpPr>
          <p:spPr bwMode="auto">
            <a:xfrm>
              <a:off x="2935" y="2726"/>
              <a:ext cx="90" cy="112"/>
            </a:xfrm>
            <a:custGeom>
              <a:avLst/>
              <a:gdLst/>
              <a:ahLst/>
              <a:cxnLst>
                <a:cxn ang="0">
                  <a:pos x="47" y="60"/>
                </a:cxn>
                <a:cxn ang="0">
                  <a:pos x="52" y="67"/>
                </a:cxn>
                <a:cxn ang="0">
                  <a:pos x="76" y="57"/>
                </a:cxn>
                <a:cxn ang="0">
                  <a:pos x="78" y="65"/>
                </a:cxn>
                <a:cxn ang="0">
                  <a:pos x="80" y="71"/>
                </a:cxn>
                <a:cxn ang="0">
                  <a:pos x="82" y="80"/>
                </a:cxn>
                <a:cxn ang="0">
                  <a:pos x="84" y="88"/>
                </a:cxn>
                <a:cxn ang="0">
                  <a:pos x="86" y="95"/>
                </a:cxn>
                <a:cxn ang="0">
                  <a:pos x="86" y="103"/>
                </a:cxn>
                <a:cxn ang="0">
                  <a:pos x="85" y="109"/>
                </a:cxn>
                <a:cxn ang="0">
                  <a:pos x="84" y="117"/>
                </a:cxn>
                <a:cxn ang="0">
                  <a:pos x="80" y="125"/>
                </a:cxn>
                <a:cxn ang="0">
                  <a:pos x="75" y="131"/>
                </a:cxn>
                <a:cxn ang="0">
                  <a:pos x="72" y="136"/>
                </a:cxn>
                <a:cxn ang="0">
                  <a:pos x="79" y="130"/>
                </a:cxn>
                <a:cxn ang="0">
                  <a:pos x="87" y="124"/>
                </a:cxn>
                <a:cxn ang="0">
                  <a:pos x="90" y="118"/>
                </a:cxn>
                <a:cxn ang="0">
                  <a:pos x="93" y="109"/>
                </a:cxn>
                <a:cxn ang="0">
                  <a:pos x="96" y="101"/>
                </a:cxn>
                <a:cxn ang="0">
                  <a:pos x="97" y="94"/>
                </a:cxn>
                <a:cxn ang="0">
                  <a:pos x="97" y="86"/>
                </a:cxn>
                <a:cxn ang="0">
                  <a:pos x="98" y="75"/>
                </a:cxn>
                <a:cxn ang="0">
                  <a:pos x="96" y="68"/>
                </a:cxn>
                <a:cxn ang="0">
                  <a:pos x="93" y="61"/>
                </a:cxn>
                <a:cxn ang="0">
                  <a:pos x="91" y="52"/>
                </a:cxn>
                <a:cxn ang="0">
                  <a:pos x="86" y="45"/>
                </a:cxn>
                <a:cxn ang="0">
                  <a:pos x="81" y="36"/>
                </a:cxn>
                <a:cxn ang="0">
                  <a:pos x="77" y="30"/>
                </a:cxn>
                <a:cxn ang="0">
                  <a:pos x="70" y="22"/>
                </a:cxn>
                <a:cxn ang="0">
                  <a:pos x="65" y="18"/>
                </a:cxn>
                <a:cxn ang="0">
                  <a:pos x="57" y="13"/>
                </a:cxn>
                <a:cxn ang="0">
                  <a:pos x="50" y="8"/>
                </a:cxn>
                <a:cxn ang="0">
                  <a:pos x="42" y="7"/>
                </a:cxn>
                <a:cxn ang="0">
                  <a:pos x="36" y="3"/>
                </a:cxn>
                <a:cxn ang="0">
                  <a:pos x="26" y="1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0" y="4"/>
                </a:cxn>
                <a:cxn ang="0">
                  <a:pos x="16" y="6"/>
                </a:cxn>
                <a:cxn ang="0">
                  <a:pos x="21" y="7"/>
                </a:cxn>
                <a:cxn ang="0">
                  <a:pos x="27" y="11"/>
                </a:cxn>
                <a:cxn ang="0">
                  <a:pos x="33" y="13"/>
                </a:cxn>
                <a:cxn ang="0">
                  <a:pos x="39" y="13"/>
                </a:cxn>
                <a:cxn ang="0">
                  <a:pos x="43" y="17"/>
                </a:cxn>
                <a:cxn ang="0">
                  <a:pos x="49" y="17"/>
                </a:cxn>
                <a:cxn ang="0">
                  <a:pos x="55" y="24"/>
                </a:cxn>
                <a:cxn ang="0">
                  <a:pos x="60" y="30"/>
                </a:cxn>
                <a:cxn ang="0">
                  <a:pos x="64" y="34"/>
                </a:cxn>
                <a:cxn ang="0">
                  <a:pos x="67" y="41"/>
                </a:cxn>
                <a:cxn ang="0">
                  <a:pos x="71" y="48"/>
                </a:cxn>
                <a:cxn ang="0">
                  <a:pos x="47" y="60"/>
                </a:cxn>
              </a:cxnLst>
              <a:rect l="0" t="0" r="r" b="b"/>
              <a:pathLst>
                <a:path w="99" h="137">
                  <a:moveTo>
                    <a:pt x="47" y="60"/>
                  </a:moveTo>
                  <a:lnTo>
                    <a:pt x="52" y="67"/>
                  </a:lnTo>
                  <a:lnTo>
                    <a:pt x="76" y="57"/>
                  </a:lnTo>
                  <a:lnTo>
                    <a:pt x="78" y="65"/>
                  </a:lnTo>
                  <a:lnTo>
                    <a:pt x="80" y="71"/>
                  </a:lnTo>
                  <a:lnTo>
                    <a:pt x="82" y="80"/>
                  </a:lnTo>
                  <a:lnTo>
                    <a:pt x="84" y="88"/>
                  </a:lnTo>
                  <a:lnTo>
                    <a:pt x="86" y="95"/>
                  </a:lnTo>
                  <a:lnTo>
                    <a:pt x="86" y="103"/>
                  </a:lnTo>
                  <a:lnTo>
                    <a:pt x="85" y="109"/>
                  </a:lnTo>
                  <a:lnTo>
                    <a:pt x="84" y="117"/>
                  </a:lnTo>
                  <a:lnTo>
                    <a:pt x="80" y="125"/>
                  </a:lnTo>
                  <a:lnTo>
                    <a:pt x="75" y="131"/>
                  </a:lnTo>
                  <a:lnTo>
                    <a:pt x="72" y="136"/>
                  </a:lnTo>
                  <a:lnTo>
                    <a:pt x="79" y="130"/>
                  </a:lnTo>
                  <a:lnTo>
                    <a:pt x="87" y="124"/>
                  </a:lnTo>
                  <a:lnTo>
                    <a:pt x="90" y="118"/>
                  </a:lnTo>
                  <a:lnTo>
                    <a:pt x="93" y="109"/>
                  </a:lnTo>
                  <a:lnTo>
                    <a:pt x="96" y="101"/>
                  </a:lnTo>
                  <a:lnTo>
                    <a:pt x="97" y="94"/>
                  </a:lnTo>
                  <a:lnTo>
                    <a:pt x="97" y="86"/>
                  </a:lnTo>
                  <a:lnTo>
                    <a:pt x="98" y="75"/>
                  </a:lnTo>
                  <a:lnTo>
                    <a:pt x="96" y="68"/>
                  </a:lnTo>
                  <a:lnTo>
                    <a:pt x="93" y="61"/>
                  </a:lnTo>
                  <a:lnTo>
                    <a:pt x="91" y="52"/>
                  </a:lnTo>
                  <a:lnTo>
                    <a:pt x="86" y="45"/>
                  </a:lnTo>
                  <a:lnTo>
                    <a:pt x="81" y="36"/>
                  </a:lnTo>
                  <a:lnTo>
                    <a:pt x="77" y="30"/>
                  </a:lnTo>
                  <a:lnTo>
                    <a:pt x="70" y="22"/>
                  </a:lnTo>
                  <a:lnTo>
                    <a:pt x="65" y="18"/>
                  </a:lnTo>
                  <a:lnTo>
                    <a:pt x="57" y="13"/>
                  </a:lnTo>
                  <a:lnTo>
                    <a:pt x="50" y="8"/>
                  </a:lnTo>
                  <a:lnTo>
                    <a:pt x="42" y="7"/>
                  </a:lnTo>
                  <a:lnTo>
                    <a:pt x="36" y="3"/>
                  </a:lnTo>
                  <a:lnTo>
                    <a:pt x="26" y="1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7" y="11"/>
                  </a:lnTo>
                  <a:lnTo>
                    <a:pt x="33" y="13"/>
                  </a:lnTo>
                  <a:lnTo>
                    <a:pt x="39" y="13"/>
                  </a:lnTo>
                  <a:lnTo>
                    <a:pt x="43" y="17"/>
                  </a:lnTo>
                  <a:lnTo>
                    <a:pt x="49" y="17"/>
                  </a:lnTo>
                  <a:lnTo>
                    <a:pt x="55" y="24"/>
                  </a:lnTo>
                  <a:lnTo>
                    <a:pt x="60" y="30"/>
                  </a:lnTo>
                  <a:lnTo>
                    <a:pt x="64" y="34"/>
                  </a:lnTo>
                  <a:lnTo>
                    <a:pt x="67" y="41"/>
                  </a:lnTo>
                  <a:lnTo>
                    <a:pt x="71" y="48"/>
                  </a:lnTo>
                  <a:lnTo>
                    <a:pt x="47" y="6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94131" name="Group 480"/>
            <p:cNvGrpSpPr>
              <a:grpSpLocks/>
            </p:cNvGrpSpPr>
            <p:nvPr/>
          </p:nvGrpSpPr>
          <p:grpSpPr bwMode="auto">
            <a:xfrm>
              <a:off x="2577" y="2955"/>
              <a:ext cx="253" cy="249"/>
              <a:chOff x="2219" y="2239"/>
              <a:chExt cx="277" cy="307"/>
            </a:xfrm>
          </p:grpSpPr>
          <p:grpSp>
            <p:nvGrpSpPr>
              <p:cNvPr id="794134" name="Group 481"/>
              <p:cNvGrpSpPr>
                <a:grpSpLocks/>
              </p:cNvGrpSpPr>
              <p:nvPr/>
            </p:nvGrpSpPr>
            <p:grpSpPr bwMode="auto">
              <a:xfrm>
                <a:off x="2302" y="2409"/>
                <a:ext cx="194" cy="137"/>
                <a:chOff x="2302" y="2409"/>
                <a:chExt cx="194" cy="137"/>
              </a:xfrm>
            </p:grpSpPr>
            <p:sp>
              <p:nvSpPr>
                <p:cNvPr id="794082" name="Freeform 482"/>
                <p:cNvSpPr>
                  <a:spLocks/>
                </p:cNvSpPr>
                <p:nvPr/>
              </p:nvSpPr>
              <p:spPr bwMode="auto">
                <a:xfrm>
                  <a:off x="2410" y="2409"/>
                  <a:ext cx="86" cy="3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22"/>
                    </a:cxn>
                    <a:cxn ang="0">
                      <a:pos x="4" y="35"/>
                    </a:cxn>
                    <a:cxn ang="0">
                      <a:pos x="15" y="36"/>
                    </a:cxn>
                    <a:cxn ang="0">
                      <a:pos x="26" y="31"/>
                    </a:cxn>
                    <a:cxn ang="0">
                      <a:pos x="26" y="24"/>
                    </a:cxn>
                    <a:cxn ang="0">
                      <a:pos x="33" y="22"/>
                    </a:cxn>
                    <a:cxn ang="0">
                      <a:pos x="42" y="24"/>
                    </a:cxn>
                    <a:cxn ang="0">
                      <a:pos x="54" y="26"/>
                    </a:cxn>
                    <a:cxn ang="0">
                      <a:pos x="69" y="22"/>
                    </a:cxn>
                    <a:cxn ang="0">
                      <a:pos x="70" y="24"/>
                    </a:cxn>
                    <a:cxn ang="0">
                      <a:pos x="79" y="19"/>
                    </a:cxn>
                    <a:cxn ang="0">
                      <a:pos x="82" y="17"/>
                    </a:cxn>
                    <a:cxn ang="0">
                      <a:pos x="85" y="9"/>
                    </a:cxn>
                    <a:cxn ang="0">
                      <a:pos x="82" y="4"/>
                    </a:cxn>
                    <a:cxn ang="0">
                      <a:pos x="70" y="2"/>
                    </a:cxn>
                    <a:cxn ang="0">
                      <a:pos x="58" y="0"/>
                    </a:cxn>
                    <a:cxn ang="0">
                      <a:pos x="45" y="2"/>
                    </a:cxn>
                    <a:cxn ang="0">
                      <a:pos x="33" y="2"/>
                    </a:cxn>
                    <a:cxn ang="0">
                      <a:pos x="21" y="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86" h="37">
                      <a:moveTo>
                        <a:pt x="0" y="9"/>
                      </a:moveTo>
                      <a:lnTo>
                        <a:pt x="2" y="22"/>
                      </a:lnTo>
                      <a:lnTo>
                        <a:pt x="4" y="35"/>
                      </a:lnTo>
                      <a:lnTo>
                        <a:pt x="15" y="36"/>
                      </a:lnTo>
                      <a:lnTo>
                        <a:pt x="26" y="31"/>
                      </a:lnTo>
                      <a:lnTo>
                        <a:pt x="26" y="24"/>
                      </a:lnTo>
                      <a:lnTo>
                        <a:pt x="33" y="22"/>
                      </a:lnTo>
                      <a:lnTo>
                        <a:pt x="42" y="24"/>
                      </a:lnTo>
                      <a:lnTo>
                        <a:pt x="54" y="26"/>
                      </a:lnTo>
                      <a:lnTo>
                        <a:pt x="69" y="22"/>
                      </a:lnTo>
                      <a:lnTo>
                        <a:pt x="70" y="24"/>
                      </a:lnTo>
                      <a:lnTo>
                        <a:pt x="79" y="19"/>
                      </a:lnTo>
                      <a:lnTo>
                        <a:pt x="82" y="17"/>
                      </a:lnTo>
                      <a:lnTo>
                        <a:pt x="85" y="9"/>
                      </a:lnTo>
                      <a:lnTo>
                        <a:pt x="82" y="4"/>
                      </a:lnTo>
                      <a:lnTo>
                        <a:pt x="70" y="2"/>
                      </a:lnTo>
                      <a:lnTo>
                        <a:pt x="58" y="0"/>
                      </a:lnTo>
                      <a:lnTo>
                        <a:pt x="45" y="2"/>
                      </a:lnTo>
                      <a:lnTo>
                        <a:pt x="33" y="2"/>
                      </a:lnTo>
                      <a:lnTo>
                        <a:pt x="21" y="3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chemeClr val="bg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83" name="Freeform 483"/>
                <p:cNvSpPr>
                  <a:spLocks/>
                </p:cNvSpPr>
                <p:nvPr/>
              </p:nvSpPr>
              <p:spPr bwMode="auto">
                <a:xfrm>
                  <a:off x="2302" y="2511"/>
                  <a:ext cx="89" cy="35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" y="20"/>
                    </a:cxn>
                    <a:cxn ang="0">
                      <a:pos x="7" y="32"/>
                    </a:cxn>
                    <a:cxn ang="0">
                      <a:pos x="18" y="34"/>
                    </a:cxn>
                    <a:cxn ang="0">
                      <a:pos x="30" y="28"/>
                    </a:cxn>
                    <a:cxn ang="0">
                      <a:pos x="31" y="22"/>
                    </a:cxn>
                    <a:cxn ang="0">
                      <a:pos x="35" y="21"/>
                    </a:cxn>
                    <a:cxn ang="0">
                      <a:pos x="44" y="22"/>
                    </a:cxn>
                    <a:cxn ang="0">
                      <a:pos x="57" y="23"/>
                    </a:cxn>
                    <a:cxn ang="0">
                      <a:pos x="71" y="20"/>
                    </a:cxn>
                    <a:cxn ang="0">
                      <a:pos x="72" y="22"/>
                    </a:cxn>
                    <a:cxn ang="0">
                      <a:pos x="84" y="16"/>
                    </a:cxn>
                    <a:cxn ang="0">
                      <a:pos x="88" y="14"/>
                    </a:cxn>
                    <a:cxn ang="0">
                      <a:pos x="86" y="8"/>
                    </a:cxn>
                    <a:cxn ang="0">
                      <a:pos x="84" y="3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47" y="2"/>
                    </a:cxn>
                    <a:cxn ang="0">
                      <a:pos x="38" y="1"/>
                    </a:cxn>
                    <a:cxn ang="0">
                      <a:pos x="25" y="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9" h="35">
                      <a:moveTo>
                        <a:pt x="0" y="8"/>
                      </a:moveTo>
                      <a:lnTo>
                        <a:pt x="3" y="20"/>
                      </a:lnTo>
                      <a:lnTo>
                        <a:pt x="7" y="32"/>
                      </a:lnTo>
                      <a:lnTo>
                        <a:pt x="18" y="34"/>
                      </a:lnTo>
                      <a:lnTo>
                        <a:pt x="30" y="28"/>
                      </a:lnTo>
                      <a:lnTo>
                        <a:pt x="31" y="22"/>
                      </a:lnTo>
                      <a:lnTo>
                        <a:pt x="35" y="21"/>
                      </a:lnTo>
                      <a:lnTo>
                        <a:pt x="44" y="22"/>
                      </a:lnTo>
                      <a:lnTo>
                        <a:pt x="57" y="23"/>
                      </a:lnTo>
                      <a:lnTo>
                        <a:pt x="71" y="20"/>
                      </a:lnTo>
                      <a:lnTo>
                        <a:pt x="72" y="22"/>
                      </a:lnTo>
                      <a:lnTo>
                        <a:pt x="84" y="16"/>
                      </a:lnTo>
                      <a:lnTo>
                        <a:pt x="88" y="14"/>
                      </a:lnTo>
                      <a:lnTo>
                        <a:pt x="86" y="8"/>
                      </a:lnTo>
                      <a:lnTo>
                        <a:pt x="84" y="3"/>
                      </a:lnTo>
                      <a:lnTo>
                        <a:pt x="72" y="1"/>
                      </a:lnTo>
                      <a:lnTo>
                        <a:pt x="63" y="0"/>
                      </a:lnTo>
                      <a:lnTo>
                        <a:pt x="47" y="2"/>
                      </a:lnTo>
                      <a:lnTo>
                        <a:pt x="38" y="1"/>
                      </a:lnTo>
                      <a:lnTo>
                        <a:pt x="25" y="4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chemeClr val="bg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4084" name="Freeform 484"/>
              <p:cNvSpPr>
                <a:spLocks/>
              </p:cNvSpPr>
              <p:nvPr/>
            </p:nvSpPr>
            <p:spPr bwMode="auto">
              <a:xfrm>
                <a:off x="2228" y="2257"/>
                <a:ext cx="126" cy="26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43"/>
                  </a:cxn>
                  <a:cxn ang="0">
                    <a:pos x="14" y="70"/>
                  </a:cxn>
                  <a:cxn ang="0">
                    <a:pos x="34" y="97"/>
                  </a:cxn>
                  <a:cxn ang="0">
                    <a:pos x="49" y="129"/>
                  </a:cxn>
                  <a:cxn ang="0">
                    <a:pos x="58" y="148"/>
                  </a:cxn>
                  <a:cxn ang="0">
                    <a:pos x="66" y="185"/>
                  </a:cxn>
                  <a:cxn ang="0">
                    <a:pos x="71" y="225"/>
                  </a:cxn>
                  <a:cxn ang="0">
                    <a:pos x="73" y="263"/>
                  </a:cxn>
                  <a:cxn ang="0">
                    <a:pos x="91" y="259"/>
                  </a:cxn>
                  <a:cxn ang="0">
                    <a:pos x="110" y="258"/>
                  </a:cxn>
                  <a:cxn ang="0">
                    <a:pos x="115" y="257"/>
                  </a:cxn>
                  <a:cxn ang="0">
                    <a:pos x="125" y="249"/>
                  </a:cxn>
                  <a:cxn ang="0">
                    <a:pos x="117" y="211"/>
                  </a:cxn>
                  <a:cxn ang="0">
                    <a:pos x="112" y="169"/>
                  </a:cxn>
                  <a:cxn ang="0">
                    <a:pos x="107" y="136"/>
                  </a:cxn>
                  <a:cxn ang="0">
                    <a:pos x="106" y="123"/>
                  </a:cxn>
                  <a:cxn ang="0">
                    <a:pos x="98" y="106"/>
                  </a:cxn>
                  <a:cxn ang="0">
                    <a:pos x="96" y="92"/>
                  </a:cxn>
                  <a:cxn ang="0">
                    <a:pos x="92" y="69"/>
                  </a:cxn>
                  <a:cxn ang="0">
                    <a:pos x="86" y="40"/>
                  </a:cxn>
                  <a:cxn ang="0">
                    <a:pos x="79" y="16"/>
                  </a:cxn>
                  <a:cxn ang="0">
                    <a:pos x="78" y="0"/>
                  </a:cxn>
                  <a:cxn ang="0">
                    <a:pos x="0" y="24"/>
                  </a:cxn>
                </a:cxnLst>
                <a:rect l="0" t="0" r="r" b="b"/>
                <a:pathLst>
                  <a:path w="126" h="264">
                    <a:moveTo>
                      <a:pt x="0" y="24"/>
                    </a:moveTo>
                    <a:lnTo>
                      <a:pt x="4" y="43"/>
                    </a:lnTo>
                    <a:lnTo>
                      <a:pt x="14" y="70"/>
                    </a:lnTo>
                    <a:lnTo>
                      <a:pt x="34" y="97"/>
                    </a:lnTo>
                    <a:lnTo>
                      <a:pt x="49" y="129"/>
                    </a:lnTo>
                    <a:lnTo>
                      <a:pt x="58" y="148"/>
                    </a:lnTo>
                    <a:lnTo>
                      <a:pt x="66" y="185"/>
                    </a:lnTo>
                    <a:lnTo>
                      <a:pt x="71" y="225"/>
                    </a:lnTo>
                    <a:lnTo>
                      <a:pt x="73" y="263"/>
                    </a:lnTo>
                    <a:lnTo>
                      <a:pt x="91" y="259"/>
                    </a:lnTo>
                    <a:lnTo>
                      <a:pt x="110" y="258"/>
                    </a:lnTo>
                    <a:lnTo>
                      <a:pt x="115" y="257"/>
                    </a:lnTo>
                    <a:lnTo>
                      <a:pt x="125" y="249"/>
                    </a:lnTo>
                    <a:lnTo>
                      <a:pt x="117" y="211"/>
                    </a:lnTo>
                    <a:lnTo>
                      <a:pt x="112" y="169"/>
                    </a:lnTo>
                    <a:lnTo>
                      <a:pt x="107" y="136"/>
                    </a:lnTo>
                    <a:lnTo>
                      <a:pt x="106" y="123"/>
                    </a:lnTo>
                    <a:lnTo>
                      <a:pt x="98" y="106"/>
                    </a:lnTo>
                    <a:lnTo>
                      <a:pt x="96" y="92"/>
                    </a:lnTo>
                    <a:lnTo>
                      <a:pt x="92" y="69"/>
                    </a:lnTo>
                    <a:lnTo>
                      <a:pt x="86" y="40"/>
                    </a:lnTo>
                    <a:lnTo>
                      <a:pt x="79" y="16"/>
                    </a:lnTo>
                    <a:lnTo>
                      <a:pt x="78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085" name="Freeform 485"/>
              <p:cNvSpPr>
                <a:spLocks/>
              </p:cNvSpPr>
              <p:nvPr/>
            </p:nvSpPr>
            <p:spPr bwMode="auto">
              <a:xfrm>
                <a:off x="2219" y="2239"/>
                <a:ext cx="236" cy="187"/>
              </a:xfrm>
              <a:custGeom>
                <a:avLst/>
                <a:gdLst/>
                <a:ahLst/>
                <a:cxnLst>
                  <a:cxn ang="0">
                    <a:pos x="186" y="186"/>
                  </a:cxn>
                  <a:cxn ang="0">
                    <a:pos x="201" y="182"/>
                  </a:cxn>
                  <a:cxn ang="0">
                    <a:pos x="216" y="181"/>
                  </a:cxn>
                  <a:cxn ang="0">
                    <a:pos x="228" y="177"/>
                  </a:cxn>
                  <a:cxn ang="0">
                    <a:pos x="235" y="173"/>
                  </a:cxn>
                  <a:cxn ang="0">
                    <a:pos x="228" y="124"/>
                  </a:cxn>
                  <a:cxn ang="0">
                    <a:pos x="221" y="96"/>
                  </a:cxn>
                  <a:cxn ang="0">
                    <a:pos x="215" y="68"/>
                  </a:cxn>
                  <a:cxn ang="0">
                    <a:pos x="210" y="47"/>
                  </a:cxn>
                  <a:cxn ang="0">
                    <a:pos x="207" y="35"/>
                  </a:cxn>
                  <a:cxn ang="0">
                    <a:pos x="197" y="24"/>
                  </a:cxn>
                  <a:cxn ang="0">
                    <a:pos x="191" y="22"/>
                  </a:cxn>
                  <a:cxn ang="0">
                    <a:pos x="181" y="20"/>
                  </a:cxn>
                  <a:cxn ang="0">
                    <a:pos x="163" y="18"/>
                  </a:cxn>
                  <a:cxn ang="0">
                    <a:pos x="132" y="22"/>
                  </a:cxn>
                  <a:cxn ang="0">
                    <a:pos x="100" y="20"/>
                  </a:cxn>
                  <a:cxn ang="0">
                    <a:pos x="87" y="18"/>
                  </a:cxn>
                  <a:cxn ang="0">
                    <a:pos x="77" y="7"/>
                  </a:cxn>
                  <a:cxn ang="0">
                    <a:pos x="71" y="0"/>
                  </a:cxn>
                  <a:cxn ang="0">
                    <a:pos x="60" y="7"/>
                  </a:cxn>
                  <a:cxn ang="0">
                    <a:pos x="39" y="14"/>
                  </a:cxn>
                  <a:cxn ang="0">
                    <a:pos x="24" y="19"/>
                  </a:cxn>
                  <a:cxn ang="0">
                    <a:pos x="0" y="26"/>
                  </a:cxn>
                  <a:cxn ang="0">
                    <a:pos x="7" y="52"/>
                  </a:cxn>
                  <a:cxn ang="0">
                    <a:pos x="17" y="71"/>
                  </a:cxn>
                  <a:cxn ang="0">
                    <a:pos x="36" y="75"/>
                  </a:cxn>
                  <a:cxn ang="0">
                    <a:pos x="57" y="83"/>
                  </a:cxn>
                  <a:cxn ang="0">
                    <a:pos x="88" y="84"/>
                  </a:cxn>
                  <a:cxn ang="0">
                    <a:pos x="112" y="84"/>
                  </a:cxn>
                  <a:cxn ang="0">
                    <a:pos x="135" y="79"/>
                  </a:cxn>
                  <a:cxn ang="0">
                    <a:pos x="152" y="76"/>
                  </a:cxn>
                  <a:cxn ang="0">
                    <a:pos x="166" y="76"/>
                  </a:cxn>
                  <a:cxn ang="0">
                    <a:pos x="178" y="120"/>
                  </a:cxn>
                  <a:cxn ang="0">
                    <a:pos x="186" y="186"/>
                  </a:cxn>
                </a:cxnLst>
                <a:rect l="0" t="0" r="r" b="b"/>
                <a:pathLst>
                  <a:path w="236" h="187">
                    <a:moveTo>
                      <a:pt x="186" y="186"/>
                    </a:moveTo>
                    <a:lnTo>
                      <a:pt x="201" y="182"/>
                    </a:lnTo>
                    <a:lnTo>
                      <a:pt x="216" y="181"/>
                    </a:lnTo>
                    <a:lnTo>
                      <a:pt x="228" y="177"/>
                    </a:lnTo>
                    <a:lnTo>
                      <a:pt x="235" y="173"/>
                    </a:lnTo>
                    <a:lnTo>
                      <a:pt x="228" y="124"/>
                    </a:lnTo>
                    <a:lnTo>
                      <a:pt x="221" y="96"/>
                    </a:lnTo>
                    <a:lnTo>
                      <a:pt x="215" y="68"/>
                    </a:lnTo>
                    <a:lnTo>
                      <a:pt x="210" y="47"/>
                    </a:lnTo>
                    <a:lnTo>
                      <a:pt x="207" y="35"/>
                    </a:lnTo>
                    <a:lnTo>
                      <a:pt x="197" y="24"/>
                    </a:lnTo>
                    <a:lnTo>
                      <a:pt x="191" y="22"/>
                    </a:lnTo>
                    <a:lnTo>
                      <a:pt x="181" y="20"/>
                    </a:lnTo>
                    <a:lnTo>
                      <a:pt x="163" y="18"/>
                    </a:lnTo>
                    <a:lnTo>
                      <a:pt x="132" y="22"/>
                    </a:lnTo>
                    <a:lnTo>
                      <a:pt x="100" y="20"/>
                    </a:lnTo>
                    <a:lnTo>
                      <a:pt x="87" y="18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60" y="7"/>
                    </a:lnTo>
                    <a:lnTo>
                      <a:pt x="39" y="14"/>
                    </a:lnTo>
                    <a:lnTo>
                      <a:pt x="24" y="19"/>
                    </a:lnTo>
                    <a:lnTo>
                      <a:pt x="0" y="26"/>
                    </a:lnTo>
                    <a:lnTo>
                      <a:pt x="7" y="52"/>
                    </a:lnTo>
                    <a:lnTo>
                      <a:pt x="17" y="71"/>
                    </a:lnTo>
                    <a:lnTo>
                      <a:pt x="36" y="75"/>
                    </a:lnTo>
                    <a:lnTo>
                      <a:pt x="57" y="83"/>
                    </a:lnTo>
                    <a:lnTo>
                      <a:pt x="88" y="84"/>
                    </a:lnTo>
                    <a:lnTo>
                      <a:pt x="112" y="84"/>
                    </a:lnTo>
                    <a:lnTo>
                      <a:pt x="135" y="79"/>
                    </a:lnTo>
                    <a:lnTo>
                      <a:pt x="152" y="76"/>
                    </a:lnTo>
                    <a:lnTo>
                      <a:pt x="166" y="76"/>
                    </a:lnTo>
                    <a:lnTo>
                      <a:pt x="178" y="120"/>
                    </a:lnTo>
                    <a:lnTo>
                      <a:pt x="186" y="186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4135" name="Group 486"/>
            <p:cNvGrpSpPr>
              <a:grpSpLocks/>
            </p:cNvGrpSpPr>
            <p:nvPr/>
          </p:nvGrpSpPr>
          <p:grpSpPr bwMode="auto">
            <a:xfrm>
              <a:off x="2543" y="2830"/>
              <a:ext cx="294" cy="207"/>
              <a:chOff x="2182" y="2086"/>
              <a:chExt cx="321" cy="254"/>
            </a:xfrm>
          </p:grpSpPr>
          <p:sp>
            <p:nvSpPr>
              <p:cNvPr id="794087" name="Freeform 487"/>
              <p:cNvSpPr>
                <a:spLocks/>
              </p:cNvSpPr>
              <p:nvPr/>
            </p:nvSpPr>
            <p:spPr bwMode="auto">
              <a:xfrm>
                <a:off x="2187" y="2092"/>
                <a:ext cx="120" cy="197"/>
              </a:xfrm>
              <a:custGeom>
                <a:avLst/>
                <a:gdLst/>
                <a:ahLst/>
                <a:cxnLst>
                  <a:cxn ang="0">
                    <a:pos x="115" y="166"/>
                  </a:cxn>
                  <a:cxn ang="0">
                    <a:pos x="119" y="156"/>
                  </a:cxn>
                  <a:cxn ang="0">
                    <a:pos x="119" y="143"/>
                  </a:cxn>
                  <a:cxn ang="0">
                    <a:pos x="119" y="133"/>
                  </a:cxn>
                  <a:cxn ang="0">
                    <a:pos x="119" y="124"/>
                  </a:cxn>
                  <a:cxn ang="0">
                    <a:pos x="115" y="112"/>
                  </a:cxn>
                  <a:cxn ang="0">
                    <a:pos x="113" y="101"/>
                  </a:cxn>
                  <a:cxn ang="0">
                    <a:pos x="106" y="88"/>
                  </a:cxn>
                  <a:cxn ang="0">
                    <a:pos x="101" y="62"/>
                  </a:cxn>
                  <a:cxn ang="0">
                    <a:pos x="91" y="40"/>
                  </a:cxn>
                  <a:cxn ang="0">
                    <a:pos x="115" y="46"/>
                  </a:cxn>
                  <a:cxn ang="0">
                    <a:pos x="107" y="33"/>
                  </a:cxn>
                  <a:cxn ang="0">
                    <a:pos x="100" y="17"/>
                  </a:cxn>
                  <a:cxn ang="0">
                    <a:pos x="95" y="5"/>
                  </a:cxn>
                  <a:cxn ang="0">
                    <a:pos x="69" y="1"/>
                  </a:cxn>
                  <a:cxn ang="0">
                    <a:pos x="53" y="0"/>
                  </a:cxn>
                  <a:cxn ang="0">
                    <a:pos x="21" y="7"/>
                  </a:cxn>
                  <a:cxn ang="0">
                    <a:pos x="2" y="20"/>
                  </a:cxn>
                  <a:cxn ang="0">
                    <a:pos x="0" y="45"/>
                  </a:cxn>
                  <a:cxn ang="0">
                    <a:pos x="8" y="86"/>
                  </a:cxn>
                  <a:cxn ang="0">
                    <a:pos x="22" y="126"/>
                  </a:cxn>
                  <a:cxn ang="0">
                    <a:pos x="38" y="162"/>
                  </a:cxn>
                  <a:cxn ang="0">
                    <a:pos x="45" y="196"/>
                  </a:cxn>
                  <a:cxn ang="0">
                    <a:pos x="63" y="195"/>
                  </a:cxn>
                  <a:cxn ang="0">
                    <a:pos x="95" y="182"/>
                  </a:cxn>
                  <a:cxn ang="0">
                    <a:pos x="115" y="166"/>
                  </a:cxn>
                </a:cxnLst>
                <a:rect l="0" t="0" r="r" b="b"/>
                <a:pathLst>
                  <a:path w="120" h="197">
                    <a:moveTo>
                      <a:pt x="115" y="166"/>
                    </a:moveTo>
                    <a:lnTo>
                      <a:pt x="119" y="156"/>
                    </a:lnTo>
                    <a:lnTo>
                      <a:pt x="119" y="143"/>
                    </a:lnTo>
                    <a:lnTo>
                      <a:pt x="119" y="133"/>
                    </a:lnTo>
                    <a:lnTo>
                      <a:pt x="119" y="124"/>
                    </a:lnTo>
                    <a:lnTo>
                      <a:pt x="115" y="112"/>
                    </a:lnTo>
                    <a:lnTo>
                      <a:pt x="113" y="101"/>
                    </a:lnTo>
                    <a:lnTo>
                      <a:pt x="106" y="88"/>
                    </a:lnTo>
                    <a:lnTo>
                      <a:pt x="101" y="62"/>
                    </a:lnTo>
                    <a:lnTo>
                      <a:pt x="91" y="40"/>
                    </a:lnTo>
                    <a:lnTo>
                      <a:pt x="115" y="46"/>
                    </a:lnTo>
                    <a:lnTo>
                      <a:pt x="107" y="33"/>
                    </a:lnTo>
                    <a:lnTo>
                      <a:pt x="100" y="17"/>
                    </a:lnTo>
                    <a:lnTo>
                      <a:pt x="95" y="5"/>
                    </a:lnTo>
                    <a:lnTo>
                      <a:pt x="69" y="1"/>
                    </a:lnTo>
                    <a:lnTo>
                      <a:pt x="53" y="0"/>
                    </a:lnTo>
                    <a:lnTo>
                      <a:pt x="21" y="7"/>
                    </a:lnTo>
                    <a:lnTo>
                      <a:pt x="2" y="20"/>
                    </a:lnTo>
                    <a:lnTo>
                      <a:pt x="0" y="45"/>
                    </a:lnTo>
                    <a:lnTo>
                      <a:pt x="8" y="86"/>
                    </a:lnTo>
                    <a:lnTo>
                      <a:pt x="22" y="126"/>
                    </a:lnTo>
                    <a:lnTo>
                      <a:pt x="38" y="162"/>
                    </a:lnTo>
                    <a:lnTo>
                      <a:pt x="45" y="196"/>
                    </a:lnTo>
                    <a:lnTo>
                      <a:pt x="63" y="195"/>
                    </a:lnTo>
                    <a:lnTo>
                      <a:pt x="95" y="182"/>
                    </a:lnTo>
                    <a:lnTo>
                      <a:pt x="115" y="166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088" name="Freeform 488"/>
              <p:cNvSpPr>
                <a:spLocks/>
              </p:cNvSpPr>
              <p:nvPr/>
            </p:nvSpPr>
            <p:spPr bwMode="auto">
              <a:xfrm>
                <a:off x="2424" y="2086"/>
                <a:ext cx="79" cy="43"/>
              </a:xfrm>
              <a:custGeom>
                <a:avLst/>
                <a:gdLst/>
                <a:ahLst/>
                <a:cxnLst>
                  <a:cxn ang="0">
                    <a:pos x="22" y="19"/>
                  </a:cxn>
                  <a:cxn ang="0">
                    <a:pos x="25" y="16"/>
                  </a:cxn>
                  <a:cxn ang="0">
                    <a:pos x="31" y="7"/>
                  </a:cxn>
                  <a:cxn ang="0">
                    <a:pos x="38" y="0"/>
                  </a:cxn>
                  <a:cxn ang="0">
                    <a:pos x="47" y="1"/>
                  </a:cxn>
                  <a:cxn ang="0">
                    <a:pos x="54" y="2"/>
                  </a:cxn>
                  <a:cxn ang="0">
                    <a:pos x="54" y="6"/>
                  </a:cxn>
                  <a:cxn ang="0">
                    <a:pos x="49" y="8"/>
                  </a:cxn>
                  <a:cxn ang="0">
                    <a:pos x="45" y="9"/>
                  </a:cxn>
                  <a:cxn ang="0">
                    <a:pos x="43" y="11"/>
                  </a:cxn>
                  <a:cxn ang="0">
                    <a:pos x="49" y="15"/>
                  </a:cxn>
                  <a:cxn ang="0">
                    <a:pos x="60" y="16"/>
                  </a:cxn>
                  <a:cxn ang="0">
                    <a:pos x="77" y="8"/>
                  </a:cxn>
                  <a:cxn ang="0">
                    <a:pos x="78" y="17"/>
                  </a:cxn>
                  <a:cxn ang="0">
                    <a:pos x="74" y="24"/>
                  </a:cxn>
                  <a:cxn ang="0">
                    <a:pos x="69" y="28"/>
                  </a:cxn>
                  <a:cxn ang="0">
                    <a:pos x="63" y="32"/>
                  </a:cxn>
                  <a:cxn ang="0">
                    <a:pos x="57" y="33"/>
                  </a:cxn>
                  <a:cxn ang="0">
                    <a:pos x="53" y="34"/>
                  </a:cxn>
                  <a:cxn ang="0">
                    <a:pos x="42" y="33"/>
                  </a:cxn>
                  <a:cxn ang="0">
                    <a:pos x="35" y="33"/>
                  </a:cxn>
                  <a:cxn ang="0">
                    <a:pos x="27" y="36"/>
                  </a:cxn>
                  <a:cxn ang="0">
                    <a:pos x="7" y="42"/>
                  </a:cxn>
                  <a:cxn ang="0">
                    <a:pos x="0" y="25"/>
                  </a:cxn>
                  <a:cxn ang="0">
                    <a:pos x="22" y="19"/>
                  </a:cxn>
                </a:cxnLst>
                <a:rect l="0" t="0" r="r" b="b"/>
                <a:pathLst>
                  <a:path w="79" h="43">
                    <a:moveTo>
                      <a:pt x="22" y="19"/>
                    </a:moveTo>
                    <a:lnTo>
                      <a:pt x="25" y="16"/>
                    </a:lnTo>
                    <a:lnTo>
                      <a:pt x="31" y="7"/>
                    </a:lnTo>
                    <a:lnTo>
                      <a:pt x="38" y="0"/>
                    </a:lnTo>
                    <a:lnTo>
                      <a:pt x="47" y="1"/>
                    </a:lnTo>
                    <a:lnTo>
                      <a:pt x="54" y="2"/>
                    </a:lnTo>
                    <a:lnTo>
                      <a:pt x="54" y="6"/>
                    </a:lnTo>
                    <a:lnTo>
                      <a:pt x="49" y="8"/>
                    </a:lnTo>
                    <a:lnTo>
                      <a:pt x="45" y="9"/>
                    </a:lnTo>
                    <a:lnTo>
                      <a:pt x="43" y="11"/>
                    </a:lnTo>
                    <a:lnTo>
                      <a:pt x="49" y="15"/>
                    </a:lnTo>
                    <a:lnTo>
                      <a:pt x="60" y="16"/>
                    </a:lnTo>
                    <a:lnTo>
                      <a:pt x="77" y="8"/>
                    </a:lnTo>
                    <a:lnTo>
                      <a:pt x="78" y="17"/>
                    </a:lnTo>
                    <a:lnTo>
                      <a:pt x="74" y="24"/>
                    </a:lnTo>
                    <a:lnTo>
                      <a:pt x="69" y="28"/>
                    </a:lnTo>
                    <a:lnTo>
                      <a:pt x="63" y="32"/>
                    </a:lnTo>
                    <a:lnTo>
                      <a:pt x="57" y="33"/>
                    </a:lnTo>
                    <a:lnTo>
                      <a:pt x="53" y="34"/>
                    </a:lnTo>
                    <a:lnTo>
                      <a:pt x="42" y="33"/>
                    </a:lnTo>
                    <a:lnTo>
                      <a:pt x="35" y="33"/>
                    </a:lnTo>
                    <a:lnTo>
                      <a:pt x="27" y="36"/>
                    </a:lnTo>
                    <a:lnTo>
                      <a:pt x="7" y="42"/>
                    </a:lnTo>
                    <a:lnTo>
                      <a:pt x="0" y="25"/>
                    </a:lnTo>
                    <a:lnTo>
                      <a:pt x="22" y="19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089" name="Freeform 489"/>
              <p:cNvSpPr>
                <a:spLocks/>
              </p:cNvSpPr>
              <p:nvPr/>
            </p:nvSpPr>
            <p:spPr bwMode="auto">
              <a:xfrm>
                <a:off x="2435" y="2097"/>
                <a:ext cx="21" cy="3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4" y="0"/>
                  </a:cxn>
                  <a:cxn ang="0">
                    <a:pos x="16" y="15"/>
                  </a:cxn>
                  <a:cxn ang="0">
                    <a:pos x="20" y="30"/>
                  </a:cxn>
                  <a:cxn ang="0">
                    <a:pos x="10" y="33"/>
                  </a:cxn>
                  <a:cxn ang="0">
                    <a:pos x="0" y="4"/>
                  </a:cxn>
                </a:cxnLst>
                <a:rect l="0" t="0" r="r" b="b"/>
                <a:pathLst>
                  <a:path w="21" h="34">
                    <a:moveTo>
                      <a:pt x="0" y="4"/>
                    </a:moveTo>
                    <a:lnTo>
                      <a:pt x="14" y="0"/>
                    </a:lnTo>
                    <a:lnTo>
                      <a:pt x="16" y="15"/>
                    </a:lnTo>
                    <a:lnTo>
                      <a:pt x="20" y="30"/>
                    </a:lnTo>
                    <a:lnTo>
                      <a:pt x="10" y="3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090" name="Freeform 490"/>
              <p:cNvSpPr>
                <a:spLocks/>
              </p:cNvSpPr>
              <p:nvPr/>
            </p:nvSpPr>
            <p:spPr bwMode="auto">
              <a:xfrm>
                <a:off x="2182" y="2092"/>
                <a:ext cx="273" cy="248"/>
              </a:xfrm>
              <a:custGeom>
                <a:avLst/>
                <a:gdLst/>
                <a:ahLst/>
                <a:cxnLst>
                  <a:cxn ang="0">
                    <a:pos x="97" y="53"/>
                  </a:cxn>
                  <a:cxn ang="0">
                    <a:pos x="103" y="71"/>
                  </a:cxn>
                  <a:cxn ang="0">
                    <a:pos x="109" y="97"/>
                  </a:cxn>
                  <a:cxn ang="0">
                    <a:pos x="116" y="123"/>
                  </a:cxn>
                  <a:cxn ang="0">
                    <a:pos x="118" y="134"/>
                  </a:cxn>
                  <a:cxn ang="0">
                    <a:pos x="123" y="151"/>
                  </a:cxn>
                  <a:cxn ang="0">
                    <a:pos x="125" y="166"/>
                  </a:cxn>
                  <a:cxn ang="0">
                    <a:pos x="128" y="183"/>
                  </a:cxn>
                  <a:cxn ang="0">
                    <a:pos x="127" y="190"/>
                  </a:cxn>
                  <a:cxn ang="0">
                    <a:pos x="122" y="200"/>
                  </a:cxn>
                  <a:cxn ang="0">
                    <a:pos x="115" y="208"/>
                  </a:cxn>
                  <a:cxn ang="0">
                    <a:pos x="105" y="214"/>
                  </a:cxn>
                  <a:cxn ang="0">
                    <a:pos x="97" y="221"/>
                  </a:cxn>
                  <a:cxn ang="0">
                    <a:pos x="88" y="227"/>
                  </a:cxn>
                  <a:cxn ang="0">
                    <a:pos x="75" y="233"/>
                  </a:cxn>
                  <a:cxn ang="0">
                    <a:pos x="60" y="240"/>
                  </a:cxn>
                  <a:cxn ang="0">
                    <a:pos x="47" y="214"/>
                  </a:cxn>
                  <a:cxn ang="0">
                    <a:pos x="52" y="242"/>
                  </a:cxn>
                  <a:cxn ang="0">
                    <a:pos x="44" y="247"/>
                  </a:cxn>
                  <a:cxn ang="0">
                    <a:pos x="39" y="237"/>
                  </a:cxn>
                  <a:cxn ang="0">
                    <a:pos x="34" y="229"/>
                  </a:cxn>
                  <a:cxn ang="0">
                    <a:pos x="28" y="217"/>
                  </a:cxn>
                  <a:cxn ang="0">
                    <a:pos x="28" y="204"/>
                  </a:cxn>
                  <a:cxn ang="0">
                    <a:pos x="28" y="184"/>
                  </a:cxn>
                  <a:cxn ang="0">
                    <a:pos x="27" y="169"/>
                  </a:cxn>
                  <a:cxn ang="0">
                    <a:pos x="24" y="152"/>
                  </a:cxn>
                  <a:cxn ang="0">
                    <a:pos x="15" y="124"/>
                  </a:cxn>
                  <a:cxn ang="0">
                    <a:pos x="5" y="90"/>
                  </a:cxn>
                  <a:cxn ang="0">
                    <a:pos x="5" y="74"/>
                  </a:cxn>
                  <a:cxn ang="0">
                    <a:pos x="3" y="63"/>
                  </a:cxn>
                  <a:cxn ang="0">
                    <a:pos x="2" y="57"/>
                  </a:cxn>
                  <a:cxn ang="0">
                    <a:pos x="0" y="42"/>
                  </a:cxn>
                  <a:cxn ang="0">
                    <a:pos x="2" y="39"/>
                  </a:cxn>
                  <a:cxn ang="0">
                    <a:pos x="1" y="28"/>
                  </a:cxn>
                  <a:cxn ang="0">
                    <a:pos x="4" y="20"/>
                  </a:cxn>
                  <a:cxn ang="0">
                    <a:pos x="7" y="16"/>
                  </a:cxn>
                  <a:cxn ang="0">
                    <a:pos x="14" y="10"/>
                  </a:cxn>
                  <a:cxn ang="0">
                    <a:pos x="22" y="6"/>
                  </a:cxn>
                  <a:cxn ang="0">
                    <a:pos x="36" y="3"/>
                  </a:cxn>
                  <a:cxn ang="0">
                    <a:pos x="51" y="0"/>
                  </a:cxn>
                  <a:cxn ang="0">
                    <a:pos x="62" y="1"/>
                  </a:cxn>
                  <a:cxn ang="0">
                    <a:pos x="76" y="0"/>
                  </a:cxn>
                  <a:cxn ang="0">
                    <a:pos x="91" y="3"/>
                  </a:cxn>
                  <a:cxn ang="0">
                    <a:pos x="109" y="7"/>
                  </a:cxn>
                  <a:cxn ang="0">
                    <a:pos x="127" y="13"/>
                  </a:cxn>
                  <a:cxn ang="0">
                    <a:pos x="144" y="18"/>
                  </a:cxn>
                  <a:cxn ang="0">
                    <a:pos x="157" y="23"/>
                  </a:cxn>
                  <a:cxn ang="0">
                    <a:pos x="206" y="17"/>
                  </a:cxn>
                  <a:cxn ang="0">
                    <a:pos x="245" y="10"/>
                  </a:cxn>
                  <a:cxn ang="0">
                    <a:pos x="262" y="5"/>
                  </a:cxn>
                  <a:cxn ang="0">
                    <a:pos x="261" y="16"/>
                  </a:cxn>
                  <a:cxn ang="0">
                    <a:pos x="265" y="28"/>
                  </a:cxn>
                  <a:cxn ang="0">
                    <a:pos x="272" y="37"/>
                  </a:cxn>
                  <a:cxn ang="0">
                    <a:pos x="224" y="50"/>
                  </a:cxn>
                  <a:cxn ang="0">
                    <a:pos x="204" y="56"/>
                  </a:cxn>
                  <a:cxn ang="0">
                    <a:pos x="167" y="61"/>
                  </a:cxn>
                  <a:cxn ang="0">
                    <a:pos x="141" y="58"/>
                  </a:cxn>
                  <a:cxn ang="0">
                    <a:pos x="119" y="58"/>
                  </a:cxn>
                  <a:cxn ang="0">
                    <a:pos x="97" y="53"/>
                  </a:cxn>
                </a:cxnLst>
                <a:rect l="0" t="0" r="r" b="b"/>
                <a:pathLst>
                  <a:path w="273" h="248">
                    <a:moveTo>
                      <a:pt x="97" y="53"/>
                    </a:moveTo>
                    <a:lnTo>
                      <a:pt x="103" y="71"/>
                    </a:lnTo>
                    <a:lnTo>
                      <a:pt x="109" y="97"/>
                    </a:lnTo>
                    <a:lnTo>
                      <a:pt x="116" y="123"/>
                    </a:lnTo>
                    <a:lnTo>
                      <a:pt x="118" y="134"/>
                    </a:lnTo>
                    <a:lnTo>
                      <a:pt x="123" y="151"/>
                    </a:lnTo>
                    <a:lnTo>
                      <a:pt x="125" y="166"/>
                    </a:lnTo>
                    <a:lnTo>
                      <a:pt x="128" y="183"/>
                    </a:lnTo>
                    <a:lnTo>
                      <a:pt x="127" y="190"/>
                    </a:lnTo>
                    <a:lnTo>
                      <a:pt x="122" y="200"/>
                    </a:lnTo>
                    <a:lnTo>
                      <a:pt x="115" y="208"/>
                    </a:lnTo>
                    <a:lnTo>
                      <a:pt x="105" y="214"/>
                    </a:lnTo>
                    <a:lnTo>
                      <a:pt x="97" y="221"/>
                    </a:lnTo>
                    <a:lnTo>
                      <a:pt x="88" y="227"/>
                    </a:lnTo>
                    <a:lnTo>
                      <a:pt x="75" y="233"/>
                    </a:lnTo>
                    <a:lnTo>
                      <a:pt x="60" y="240"/>
                    </a:lnTo>
                    <a:lnTo>
                      <a:pt x="47" y="214"/>
                    </a:lnTo>
                    <a:lnTo>
                      <a:pt x="52" y="242"/>
                    </a:lnTo>
                    <a:lnTo>
                      <a:pt x="44" y="247"/>
                    </a:lnTo>
                    <a:lnTo>
                      <a:pt x="39" y="237"/>
                    </a:lnTo>
                    <a:lnTo>
                      <a:pt x="34" y="229"/>
                    </a:lnTo>
                    <a:lnTo>
                      <a:pt x="28" y="217"/>
                    </a:lnTo>
                    <a:lnTo>
                      <a:pt x="28" y="204"/>
                    </a:lnTo>
                    <a:lnTo>
                      <a:pt x="28" y="184"/>
                    </a:lnTo>
                    <a:lnTo>
                      <a:pt x="27" y="169"/>
                    </a:lnTo>
                    <a:lnTo>
                      <a:pt x="24" y="152"/>
                    </a:lnTo>
                    <a:lnTo>
                      <a:pt x="15" y="124"/>
                    </a:lnTo>
                    <a:lnTo>
                      <a:pt x="5" y="90"/>
                    </a:lnTo>
                    <a:lnTo>
                      <a:pt x="5" y="74"/>
                    </a:lnTo>
                    <a:lnTo>
                      <a:pt x="3" y="63"/>
                    </a:lnTo>
                    <a:lnTo>
                      <a:pt x="2" y="57"/>
                    </a:lnTo>
                    <a:lnTo>
                      <a:pt x="0" y="42"/>
                    </a:lnTo>
                    <a:lnTo>
                      <a:pt x="2" y="39"/>
                    </a:lnTo>
                    <a:lnTo>
                      <a:pt x="1" y="28"/>
                    </a:lnTo>
                    <a:lnTo>
                      <a:pt x="4" y="20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2" y="6"/>
                    </a:lnTo>
                    <a:lnTo>
                      <a:pt x="36" y="3"/>
                    </a:lnTo>
                    <a:lnTo>
                      <a:pt x="51" y="0"/>
                    </a:lnTo>
                    <a:lnTo>
                      <a:pt x="62" y="1"/>
                    </a:lnTo>
                    <a:lnTo>
                      <a:pt x="76" y="0"/>
                    </a:lnTo>
                    <a:lnTo>
                      <a:pt x="91" y="3"/>
                    </a:lnTo>
                    <a:lnTo>
                      <a:pt x="109" y="7"/>
                    </a:lnTo>
                    <a:lnTo>
                      <a:pt x="127" y="13"/>
                    </a:lnTo>
                    <a:lnTo>
                      <a:pt x="144" y="18"/>
                    </a:lnTo>
                    <a:lnTo>
                      <a:pt x="157" y="23"/>
                    </a:lnTo>
                    <a:lnTo>
                      <a:pt x="206" y="17"/>
                    </a:lnTo>
                    <a:lnTo>
                      <a:pt x="245" y="10"/>
                    </a:lnTo>
                    <a:lnTo>
                      <a:pt x="262" y="5"/>
                    </a:lnTo>
                    <a:lnTo>
                      <a:pt x="261" y="16"/>
                    </a:lnTo>
                    <a:lnTo>
                      <a:pt x="265" y="28"/>
                    </a:lnTo>
                    <a:lnTo>
                      <a:pt x="272" y="37"/>
                    </a:lnTo>
                    <a:lnTo>
                      <a:pt x="224" y="50"/>
                    </a:lnTo>
                    <a:lnTo>
                      <a:pt x="204" y="56"/>
                    </a:lnTo>
                    <a:lnTo>
                      <a:pt x="167" y="61"/>
                    </a:lnTo>
                    <a:lnTo>
                      <a:pt x="141" y="58"/>
                    </a:lnTo>
                    <a:lnTo>
                      <a:pt x="119" y="58"/>
                    </a:lnTo>
                    <a:lnTo>
                      <a:pt x="97" y="53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091" name="Freeform 491"/>
              <p:cNvSpPr>
                <a:spLocks/>
              </p:cNvSpPr>
              <p:nvPr/>
            </p:nvSpPr>
            <p:spPr bwMode="auto">
              <a:xfrm>
                <a:off x="2242" y="2141"/>
                <a:ext cx="42" cy="4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19" y="1"/>
                  </a:cxn>
                  <a:cxn ang="0">
                    <a:pos x="0" y="0"/>
                  </a:cxn>
                </a:cxnLst>
                <a:rect l="0" t="0" r="r" b="b"/>
                <a:pathLst>
                  <a:path w="42" h="4">
                    <a:moveTo>
                      <a:pt x="41" y="3"/>
                    </a:moveTo>
                    <a:lnTo>
                      <a:pt x="19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4136" name="Group 492"/>
            <p:cNvGrpSpPr>
              <a:grpSpLocks/>
            </p:cNvGrpSpPr>
            <p:nvPr/>
          </p:nvGrpSpPr>
          <p:grpSpPr bwMode="auto">
            <a:xfrm>
              <a:off x="2475" y="2741"/>
              <a:ext cx="128" cy="110"/>
              <a:chOff x="2108" y="1976"/>
              <a:chExt cx="140" cy="136"/>
            </a:xfrm>
          </p:grpSpPr>
          <p:grpSp>
            <p:nvGrpSpPr>
              <p:cNvPr id="794139" name="Group 493"/>
              <p:cNvGrpSpPr>
                <a:grpSpLocks/>
              </p:cNvGrpSpPr>
              <p:nvPr/>
            </p:nvGrpSpPr>
            <p:grpSpPr bwMode="auto">
              <a:xfrm>
                <a:off x="2108" y="1976"/>
                <a:ext cx="140" cy="121"/>
                <a:chOff x="2108" y="1976"/>
                <a:chExt cx="140" cy="121"/>
              </a:xfrm>
            </p:grpSpPr>
            <p:sp>
              <p:nvSpPr>
                <p:cNvPr id="794094" name="Freeform 494"/>
                <p:cNvSpPr>
                  <a:spLocks/>
                </p:cNvSpPr>
                <p:nvPr/>
              </p:nvSpPr>
              <p:spPr bwMode="auto">
                <a:xfrm>
                  <a:off x="2202" y="1976"/>
                  <a:ext cx="16" cy="14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2" y="7"/>
                    </a:cxn>
                    <a:cxn ang="0">
                      <a:pos x="4" y="5"/>
                    </a:cxn>
                    <a:cxn ang="0">
                      <a:pos x="5" y="2"/>
                    </a:cxn>
                    <a:cxn ang="0">
                      <a:pos x="8" y="2"/>
                    </a:cxn>
                    <a:cxn ang="0">
                      <a:pos x="11" y="2"/>
                    </a:cxn>
                    <a:cxn ang="0">
                      <a:pos x="13" y="1"/>
                    </a:cxn>
                    <a:cxn ang="0">
                      <a:pos x="14" y="0"/>
                    </a:cxn>
                    <a:cxn ang="0">
                      <a:pos x="15" y="2"/>
                    </a:cxn>
                    <a:cxn ang="0">
                      <a:pos x="14" y="3"/>
                    </a:cxn>
                    <a:cxn ang="0">
                      <a:pos x="13" y="4"/>
                    </a:cxn>
                    <a:cxn ang="0">
                      <a:pos x="11" y="5"/>
                    </a:cxn>
                    <a:cxn ang="0">
                      <a:pos x="9" y="5"/>
                    </a:cxn>
                    <a:cxn ang="0">
                      <a:pos x="6" y="5"/>
                    </a:cxn>
                    <a:cxn ang="0">
                      <a:pos x="4" y="7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1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" h="1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5" y="2"/>
                      </a:lnTo>
                      <a:lnTo>
                        <a:pt x="14" y="3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95" name="Freeform 495"/>
                <p:cNvSpPr>
                  <a:spLocks/>
                </p:cNvSpPr>
                <p:nvPr/>
              </p:nvSpPr>
              <p:spPr bwMode="auto">
                <a:xfrm>
                  <a:off x="2131" y="2086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3" y="2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2" y="10"/>
                    </a:cxn>
                    <a:cxn ang="0">
                      <a:pos x="3" y="9"/>
                    </a:cxn>
                    <a:cxn ang="0">
                      <a:pos x="5" y="10"/>
                    </a:cxn>
                    <a:cxn ang="0">
                      <a:pos x="6" y="8"/>
                    </a:cxn>
                    <a:cxn ang="0">
                      <a:pos x="7" y="7"/>
                    </a:cxn>
                    <a:cxn ang="0">
                      <a:pos x="7" y="5"/>
                    </a:cxn>
                    <a:cxn ang="0">
                      <a:pos x="8" y="2"/>
                    </a:cxn>
                    <a:cxn ang="0">
                      <a:pos x="9" y="1"/>
                    </a:cxn>
                    <a:cxn ang="0">
                      <a:pos x="11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2" h="11">
                      <a:moveTo>
                        <a:pt x="7" y="0"/>
                      </a:move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3" y="9"/>
                      </a:lnTo>
                      <a:lnTo>
                        <a:pt x="5" y="10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96" name="Freeform 496"/>
                <p:cNvSpPr>
                  <a:spLocks/>
                </p:cNvSpPr>
                <p:nvPr/>
              </p:nvSpPr>
              <p:spPr bwMode="auto">
                <a:xfrm>
                  <a:off x="2108" y="2040"/>
                  <a:ext cx="13" cy="9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3" y="8"/>
                    </a:cxn>
                    <a:cxn ang="0">
                      <a:pos x="4" y="8"/>
                    </a:cxn>
                    <a:cxn ang="0">
                      <a:pos x="8" y="7"/>
                    </a:cxn>
                    <a:cxn ang="0">
                      <a:pos x="7" y="6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10" y="1"/>
                    </a:cxn>
                    <a:cxn ang="0">
                      <a:pos x="12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3" h="9">
                      <a:moveTo>
                        <a:pt x="9" y="0"/>
                      </a:move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8" y="7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097" name="Freeform 497"/>
                <p:cNvSpPr>
                  <a:spLocks/>
                </p:cNvSpPr>
                <p:nvPr/>
              </p:nvSpPr>
              <p:spPr bwMode="auto">
                <a:xfrm>
                  <a:off x="2227" y="2002"/>
                  <a:ext cx="21" cy="9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7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6" y="1"/>
                    </a:cxn>
                    <a:cxn ang="0">
                      <a:pos x="19" y="3"/>
                    </a:cxn>
                    <a:cxn ang="0">
                      <a:pos x="20" y="6"/>
                    </a:cxn>
                    <a:cxn ang="0">
                      <a:pos x="18" y="7"/>
                    </a:cxn>
                    <a:cxn ang="0">
                      <a:pos x="15" y="8"/>
                    </a:cxn>
                    <a:cxn ang="0">
                      <a:pos x="14" y="8"/>
                    </a:cxn>
                    <a:cxn ang="0">
                      <a:pos x="11" y="8"/>
                    </a:cxn>
                    <a:cxn ang="0">
                      <a:pos x="9" y="8"/>
                    </a:cxn>
                    <a:cxn ang="0">
                      <a:pos x="7" y="6"/>
                    </a:cxn>
                    <a:cxn ang="0">
                      <a:pos x="6" y="4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0" y="3"/>
                    </a:cxn>
                    <a:cxn ang="0">
                      <a:pos x="5" y="1"/>
                    </a:cxn>
                  </a:cxnLst>
                  <a:rect l="0" t="0" r="r" b="b"/>
                  <a:pathLst>
                    <a:path w="21" h="9">
                      <a:moveTo>
                        <a:pt x="5" y="1"/>
                      </a:move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19" y="3"/>
                      </a:lnTo>
                      <a:lnTo>
                        <a:pt x="20" y="6"/>
                      </a:lnTo>
                      <a:lnTo>
                        <a:pt x="18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6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5" y="1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4142" name="Group 498"/>
              <p:cNvGrpSpPr>
                <a:grpSpLocks/>
              </p:cNvGrpSpPr>
              <p:nvPr/>
            </p:nvGrpSpPr>
            <p:grpSpPr bwMode="auto">
              <a:xfrm>
                <a:off x="2140" y="2010"/>
                <a:ext cx="94" cy="102"/>
                <a:chOff x="2140" y="2010"/>
                <a:chExt cx="94" cy="102"/>
              </a:xfrm>
            </p:grpSpPr>
            <p:sp>
              <p:nvSpPr>
                <p:cNvPr id="794099" name="Freeform 499"/>
                <p:cNvSpPr>
                  <a:spLocks/>
                </p:cNvSpPr>
                <p:nvPr/>
              </p:nvSpPr>
              <p:spPr bwMode="auto">
                <a:xfrm>
                  <a:off x="2146" y="2015"/>
                  <a:ext cx="88" cy="97"/>
                </a:xfrm>
                <a:custGeom>
                  <a:avLst/>
                  <a:gdLst/>
                  <a:ahLst/>
                  <a:cxnLst>
                    <a:cxn ang="0">
                      <a:pos x="40" y="96"/>
                    </a:cxn>
                    <a:cxn ang="0">
                      <a:pos x="33" y="84"/>
                    </a:cxn>
                    <a:cxn ang="0">
                      <a:pos x="28" y="81"/>
                    </a:cxn>
                    <a:cxn ang="0">
                      <a:pos x="19" y="78"/>
                    </a:cxn>
                    <a:cxn ang="0">
                      <a:pos x="13" y="71"/>
                    </a:cxn>
                    <a:cxn ang="0">
                      <a:pos x="7" y="65"/>
                    </a:cxn>
                    <a:cxn ang="0">
                      <a:pos x="6" y="58"/>
                    </a:cxn>
                    <a:cxn ang="0">
                      <a:pos x="3" y="51"/>
                    </a:cxn>
                    <a:cxn ang="0">
                      <a:pos x="0" y="42"/>
                    </a:cxn>
                    <a:cxn ang="0">
                      <a:pos x="0" y="33"/>
                    </a:cxn>
                    <a:cxn ang="0">
                      <a:pos x="0" y="25"/>
                    </a:cxn>
                    <a:cxn ang="0">
                      <a:pos x="5" y="15"/>
                    </a:cxn>
                    <a:cxn ang="0">
                      <a:pos x="11" y="10"/>
                    </a:cxn>
                    <a:cxn ang="0">
                      <a:pos x="17" y="7"/>
                    </a:cxn>
                    <a:cxn ang="0">
                      <a:pos x="32" y="3"/>
                    </a:cxn>
                    <a:cxn ang="0">
                      <a:pos x="46" y="0"/>
                    </a:cxn>
                    <a:cxn ang="0">
                      <a:pos x="52" y="0"/>
                    </a:cxn>
                    <a:cxn ang="0">
                      <a:pos x="54" y="3"/>
                    </a:cxn>
                    <a:cxn ang="0">
                      <a:pos x="59" y="7"/>
                    </a:cxn>
                    <a:cxn ang="0">
                      <a:pos x="62" y="9"/>
                    </a:cxn>
                    <a:cxn ang="0">
                      <a:pos x="64" y="10"/>
                    </a:cxn>
                    <a:cxn ang="0">
                      <a:pos x="66" y="13"/>
                    </a:cxn>
                    <a:cxn ang="0">
                      <a:pos x="66" y="14"/>
                    </a:cxn>
                    <a:cxn ang="0">
                      <a:pos x="68" y="21"/>
                    </a:cxn>
                    <a:cxn ang="0">
                      <a:pos x="69" y="24"/>
                    </a:cxn>
                    <a:cxn ang="0">
                      <a:pos x="69" y="29"/>
                    </a:cxn>
                    <a:cxn ang="0">
                      <a:pos x="71" y="29"/>
                    </a:cxn>
                    <a:cxn ang="0">
                      <a:pos x="72" y="29"/>
                    </a:cxn>
                    <a:cxn ang="0">
                      <a:pos x="74" y="30"/>
                    </a:cxn>
                    <a:cxn ang="0">
                      <a:pos x="79" y="32"/>
                    </a:cxn>
                    <a:cxn ang="0">
                      <a:pos x="81" y="34"/>
                    </a:cxn>
                    <a:cxn ang="0">
                      <a:pos x="85" y="38"/>
                    </a:cxn>
                    <a:cxn ang="0">
                      <a:pos x="86" y="40"/>
                    </a:cxn>
                    <a:cxn ang="0">
                      <a:pos x="83" y="43"/>
                    </a:cxn>
                    <a:cxn ang="0">
                      <a:pos x="79" y="43"/>
                    </a:cxn>
                    <a:cxn ang="0">
                      <a:pos x="77" y="44"/>
                    </a:cxn>
                    <a:cxn ang="0">
                      <a:pos x="80" y="48"/>
                    </a:cxn>
                    <a:cxn ang="0">
                      <a:pos x="81" y="49"/>
                    </a:cxn>
                    <a:cxn ang="0">
                      <a:pos x="83" y="55"/>
                    </a:cxn>
                    <a:cxn ang="0">
                      <a:pos x="87" y="58"/>
                    </a:cxn>
                    <a:cxn ang="0">
                      <a:pos x="87" y="61"/>
                    </a:cxn>
                    <a:cxn ang="0">
                      <a:pos x="87" y="67"/>
                    </a:cxn>
                    <a:cxn ang="0">
                      <a:pos x="85" y="67"/>
                    </a:cxn>
                    <a:cxn ang="0">
                      <a:pos x="83" y="69"/>
                    </a:cxn>
                    <a:cxn ang="0">
                      <a:pos x="80" y="72"/>
                    </a:cxn>
                    <a:cxn ang="0">
                      <a:pos x="78" y="72"/>
                    </a:cxn>
                    <a:cxn ang="0">
                      <a:pos x="72" y="76"/>
                    </a:cxn>
                    <a:cxn ang="0">
                      <a:pos x="64" y="78"/>
                    </a:cxn>
                    <a:cxn ang="0">
                      <a:pos x="63" y="81"/>
                    </a:cxn>
                    <a:cxn ang="0">
                      <a:pos x="66" y="86"/>
                    </a:cxn>
                    <a:cxn ang="0">
                      <a:pos x="40" y="96"/>
                    </a:cxn>
                  </a:cxnLst>
                  <a:rect l="0" t="0" r="r" b="b"/>
                  <a:pathLst>
                    <a:path w="88" h="97">
                      <a:moveTo>
                        <a:pt x="40" y="96"/>
                      </a:moveTo>
                      <a:lnTo>
                        <a:pt x="33" y="84"/>
                      </a:lnTo>
                      <a:lnTo>
                        <a:pt x="28" y="81"/>
                      </a:lnTo>
                      <a:lnTo>
                        <a:pt x="19" y="78"/>
                      </a:lnTo>
                      <a:lnTo>
                        <a:pt x="13" y="71"/>
                      </a:lnTo>
                      <a:lnTo>
                        <a:pt x="7" y="65"/>
                      </a:lnTo>
                      <a:lnTo>
                        <a:pt x="6" y="58"/>
                      </a:lnTo>
                      <a:lnTo>
                        <a:pt x="3" y="51"/>
                      </a:lnTo>
                      <a:lnTo>
                        <a:pt x="0" y="42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5" y="15"/>
                      </a:lnTo>
                      <a:lnTo>
                        <a:pt x="11" y="10"/>
                      </a:lnTo>
                      <a:lnTo>
                        <a:pt x="17" y="7"/>
                      </a:lnTo>
                      <a:lnTo>
                        <a:pt x="32" y="3"/>
                      </a:lnTo>
                      <a:lnTo>
                        <a:pt x="46" y="0"/>
                      </a:lnTo>
                      <a:lnTo>
                        <a:pt x="52" y="0"/>
                      </a:lnTo>
                      <a:lnTo>
                        <a:pt x="54" y="3"/>
                      </a:lnTo>
                      <a:lnTo>
                        <a:pt x="59" y="7"/>
                      </a:lnTo>
                      <a:lnTo>
                        <a:pt x="62" y="9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6" y="14"/>
                      </a:lnTo>
                      <a:lnTo>
                        <a:pt x="68" y="21"/>
                      </a:lnTo>
                      <a:lnTo>
                        <a:pt x="69" y="24"/>
                      </a:lnTo>
                      <a:lnTo>
                        <a:pt x="69" y="29"/>
                      </a:lnTo>
                      <a:lnTo>
                        <a:pt x="71" y="29"/>
                      </a:lnTo>
                      <a:lnTo>
                        <a:pt x="72" y="29"/>
                      </a:lnTo>
                      <a:lnTo>
                        <a:pt x="74" y="30"/>
                      </a:lnTo>
                      <a:lnTo>
                        <a:pt x="79" y="32"/>
                      </a:lnTo>
                      <a:lnTo>
                        <a:pt x="81" y="34"/>
                      </a:lnTo>
                      <a:lnTo>
                        <a:pt x="85" y="38"/>
                      </a:lnTo>
                      <a:lnTo>
                        <a:pt x="86" y="40"/>
                      </a:lnTo>
                      <a:lnTo>
                        <a:pt x="83" y="43"/>
                      </a:lnTo>
                      <a:lnTo>
                        <a:pt x="79" y="43"/>
                      </a:lnTo>
                      <a:lnTo>
                        <a:pt x="77" y="44"/>
                      </a:lnTo>
                      <a:lnTo>
                        <a:pt x="80" y="48"/>
                      </a:lnTo>
                      <a:lnTo>
                        <a:pt x="81" y="49"/>
                      </a:lnTo>
                      <a:lnTo>
                        <a:pt x="83" y="55"/>
                      </a:lnTo>
                      <a:lnTo>
                        <a:pt x="87" y="58"/>
                      </a:lnTo>
                      <a:lnTo>
                        <a:pt x="87" y="61"/>
                      </a:lnTo>
                      <a:lnTo>
                        <a:pt x="87" y="67"/>
                      </a:lnTo>
                      <a:lnTo>
                        <a:pt x="85" y="67"/>
                      </a:lnTo>
                      <a:lnTo>
                        <a:pt x="83" y="69"/>
                      </a:lnTo>
                      <a:lnTo>
                        <a:pt x="80" y="72"/>
                      </a:lnTo>
                      <a:lnTo>
                        <a:pt x="78" y="72"/>
                      </a:lnTo>
                      <a:lnTo>
                        <a:pt x="72" y="76"/>
                      </a:lnTo>
                      <a:lnTo>
                        <a:pt x="64" y="78"/>
                      </a:lnTo>
                      <a:lnTo>
                        <a:pt x="63" y="81"/>
                      </a:lnTo>
                      <a:lnTo>
                        <a:pt x="66" y="86"/>
                      </a:lnTo>
                      <a:lnTo>
                        <a:pt x="40" y="96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100" name="Freeform 500"/>
                <p:cNvSpPr>
                  <a:spLocks/>
                </p:cNvSpPr>
                <p:nvPr/>
              </p:nvSpPr>
              <p:spPr bwMode="auto">
                <a:xfrm>
                  <a:off x="2140" y="2010"/>
                  <a:ext cx="78" cy="87"/>
                </a:xfrm>
                <a:custGeom>
                  <a:avLst/>
                  <a:gdLst/>
                  <a:ahLst/>
                  <a:cxnLst>
                    <a:cxn ang="0">
                      <a:pos x="64" y="4"/>
                    </a:cxn>
                    <a:cxn ang="0">
                      <a:pos x="69" y="7"/>
                    </a:cxn>
                    <a:cxn ang="0">
                      <a:pos x="73" y="9"/>
                    </a:cxn>
                    <a:cxn ang="0">
                      <a:pos x="66" y="11"/>
                    </a:cxn>
                    <a:cxn ang="0">
                      <a:pos x="77" y="13"/>
                    </a:cxn>
                    <a:cxn ang="0">
                      <a:pos x="70" y="15"/>
                    </a:cxn>
                    <a:cxn ang="0">
                      <a:pos x="68" y="20"/>
                    </a:cxn>
                    <a:cxn ang="0">
                      <a:pos x="60" y="18"/>
                    </a:cxn>
                    <a:cxn ang="0">
                      <a:pos x="59" y="21"/>
                    </a:cxn>
                    <a:cxn ang="0">
                      <a:pos x="51" y="18"/>
                    </a:cxn>
                    <a:cxn ang="0">
                      <a:pos x="47" y="23"/>
                    </a:cxn>
                    <a:cxn ang="0">
                      <a:pos x="46" y="21"/>
                    </a:cxn>
                    <a:cxn ang="0">
                      <a:pos x="42" y="28"/>
                    </a:cxn>
                    <a:cxn ang="0">
                      <a:pos x="47" y="29"/>
                    </a:cxn>
                    <a:cxn ang="0">
                      <a:pos x="41" y="31"/>
                    </a:cxn>
                    <a:cxn ang="0">
                      <a:pos x="48" y="33"/>
                    </a:cxn>
                    <a:cxn ang="0">
                      <a:pos x="42" y="36"/>
                    </a:cxn>
                    <a:cxn ang="0">
                      <a:pos x="44" y="39"/>
                    </a:cxn>
                    <a:cxn ang="0">
                      <a:pos x="39" y="42"/>
                    </a:cxn>
                    <a:cxn ang="0">
                      <a:pos x="41" y="46"/>
                    </a:cxn>
                    <a:cxn ang="0">
                      <a:pos x="38" y="48"/>
                    </a:cxn>
                    <a:cxn ang="0">
                      <a:pos x="37" y="45"/>
                    </a:cxn>
                    <a:cxn ang="0">
                      <a:pos x="32" y="44"/>
                    </a:cxn>
                    <a:cxn ang="0">
                      <a:pos x="28" y="44"/>
                    </a:cxn>
                    <a:cxn ang="0">
                      <a:pos x="25" y="42"/>
                    </a:cxn>
                    <a:cxn ang="0">
                      <a:pos x="23" y="45"/>
                    </a:cxn>
                    <a:cxn ang="0">
                      <a:pos x="20" y="48"/>
                    </a:cxn>
                    <a:cxn ang="0">
                      <a:pos x="22" y="51"/>
                    </a:cxn>
                    <a:cxn ang="0">
                      <a:pos x="25" y="54"/>
                    </a:cxn>
                    <a:cxn ang="0">
                      <a:pos x="28" y="56"/>
                    </a:cxn>
                    <a:cxn ang="0">
                      <a:pos x="30" y="57"/>
                    </a:cxn>
                    <a:cxn ang="0">
                      <a:pos x="32" y="60"/>
                    </a:cxn>
                    <a:cxn ang="0">
                      <a:pos x="35" y="61"/>
                    </a:cxn>
                    <a:cxn ang="0">
                      <a:pos x="39" y="61"/>
                    </a:cxn>
                    <a:cxn ang="0">
                      <a:pos x="41" y="64"/>
                    </a:cxn>
                    <a:cxn ang="0">
                      <a:pos x="41" y="68"/>
                    </a:cxn>
                    <a:cxn ang="0">
                      <a:pos x="43" y="71"/>
                    </a:cxn>
                    <a:cxn ang="0">
                      <a:pos x="41" y="74"/>
                    </a:cxn>
                    <a:cxn ang="0">
                      <a:pos x="40" y="79"/>
                    </a:cxn>
                    <a:cxn ang="0">
                      <a:pos x="39" y="79"/>
                    </a:cxn>
                    <a:cxn ang="0">
                      <a:pos x="37" y="84"/>
                    </a:cxn>
                    <a:cxn ang="0">
                      <a:pos x="30" y="86"/>
                    </a:cxn>
                    <a:cxn ang="0">
                      <a:pos x="27" y="82"/>
                    </a:cxn>
                    <a:cxn ang="0">
                      <a:pos x="20" y="79"/>
                    </a:cxn>
                    <a:cxn ang="0">
                      <a:pos x="14" y="71"/>
                    </a:cxn>
                    <a:cxn ang="0">
                      <a:pos x="10" y="66"/>
                    </a:cxn>
                    <a:cxn ang="0">
                      <a:pos x="6" y="60"/>
                    </a:cxn>
                    <a:cxn ang="0">
                      <a:pos x="4" y="56"/>
                    </a:cxn>
                    <a:cxn ang="0">
                      <a:pos x="1" y="46"/>
                    </a:cxn>
                    <a:cxn ang="0">
                      <a:pos x="0" y="41"/>
                    </a:cxn>
                    <a:cxn ang="0">
                      <a:pos x="1" y="36"/>
                    </a:cxn>
                    <a:cxn ang="0">
                      <a:pos x="0" y="29"/>
                    </a:cxn>
                    <a:cxn ang="0">
                      <a:pos x="2" y="26"/>
                    </a:cxn>
                    <a:cxn ang="0">
                      <a:pos x="3" y="22"/>
                    </a:cxn>
                    <a:cxn ang="0">
                      <a:pos x="8" y="17"/>
                    </a:cxn>
                    <a:cxn ang="0">
                      <a:pos x="11" y="14"/>
                    </a:cxn>
                    <a:cxn ang="0">
                      <a:pos x="16" y="8"/>
                    </a:cxn>
                    <a:cxn ang="0">
                      <a:pos x="25" y="7"/>
                    </a:cxn>
                    <a:cxn ang="0">
                      <a:pos x="34" y="2"/>
                    </a:cxn>
                    <a:cxn ang="0">
                      <a:pos x="41" y="2"/>
                    </a:cxn>
                    <a:cxn ang="0">
                      <a:pos x="48" y="0"/>
                    </a:cxn>
                    <a:cxn ang="0">
                      <a:pos x="54" y="3"/>
                    </a:cxn>
                    <a:cxn ang="0">
                      <a:pos x="64" y="4"/>
                    </a:cxn>
                  </a:cxnLst>
                  <a:rect l="0" t="0" r="r" b="b"/>
                  <a:pathLst>
                    <a:path w="78" h="87">
                      <a:moveTo>
                        <a:pt x="64" y="4"/>
                      </a:moveTo>
                      <a:lnTo>
                        <a:pt x="69" y="7"/>
                      </a:lnTo>
                      <a:lnTo>
                        <a:pt x="73" y="9"/>
                      </a:lnTo>
                      <a:lnTo>
                        <a:pt x="66" y="11"/>
                      </a:lnTo>
                      <a:lnTo>
                        <a:pt x="77" y="13"/>
                      </a:lnTo>
                      <a:lnTo>
                        <a:pt x="70" y="15"/>
                      </a:lnTo>
                      <a:lnTo>
                        <a:pt x="68" y="20"/>
                      </a:lnTo>
                      <a:lnTo>
                        <a:pt x="60" y="18"/>
                      </a:lnTo>
                      <a:lnTo>
                        <a:pt x="59" y="21"/>
                      </a:lnTo>
                      <a:lnTo>
                        <a:pt x="51" y="18"/>
                      </a:lnTo>
                      <a:lnTo>
                        <a:pt x="47" y="23"/>
                      </a:lnTo>
                      <a:lnTo>
                        <a:pt x="46" y="21"/>
                      </a:lnTo>
                      <a:lnTo>
                        <a:pt x="42" y="28"/>
                      </a:lnTo>
                      <a:lnTo>
                        <a:pt x="47" y="29"/>
                      </a:lnTo>
                      <a:lnTo>
                        <a:pt x="41" y="31"/>
                      </a:lnTo>
                      <a:lnTo>
                        <a:pt x="48" y="33"/>
                      </a:lnTo>
                      <a:lnTo>
                        <a:pt x="42" y="36"/>
                      </a:lnTo>
                      <a:lnTo>
                        <a:pt x="44" y="39"/>
                      </a:lnTo>
                      <a:lnTo>
                        <a:pt x="39" y="42"/>
                      </a:lnTo>
                      <a:lnTo>
                        <a:pt x="41" y="46"/>
                      </a:lnTo>
                      <a:lnTo>
                        <a:pt x="38" y="48"/>
                      </a:lnTo>
                      <a:lnTo>
                        <a:pt x="37" y="45"/>
                      </a:lnTo>
                      <a:lnTo>
                        <a:pt x="32" y="44"/>
                      </a:lnTo>
                      <a:lnTo>
                        <a:pt x="28" y="44"/>
                      </a:lnTo>
                      <a:lnTo>
                        <a:pt x="25" y="42"/>
                      </a:lnTo>
                      <a:lnTo>
                        <a:pt x="23" y="45"/>
                      </a:lnTo>
                      <a:lnTo>
                        <a:pt x="20" y="48"/>
                      </a:lnTo>
                      <a:lnTo>
                        <a:pt x="22" y="51"/>
                      </a:lnTo>
                      <a:lnTo>
                        <a:pt x="25" y="54"/>
                      </a:lnTo>
                      <a:lnTo>
                        <a:pt x="28" y="56"/>
                      </a:lnTo>
                      <a:lnTo>
                        <a:pt x="30" y="57"/>
                      </a:lnTo>
                      <a:lnTo>
                        <a:pt x="32" y="60"/>
                      </a:lnTo>
                      <a:lnTo>
                        <a:pt x="35" y="61"/>
                      </a:lnTo>
                      <a:lnTo>
                        <a:pt x="39" y="61"/>
                      </a:lnTo>
                      <a:lnTo>
                        <a:pt x="41" y="64"/>
                      </a:lnTo>
                      <a:lnTo>
                        <a:pt x="41" y="68"/>
                      </a:lnTo>
                      <a:lnTo>
                        <a:pt x="43" y="71"/>
                      </a:lnTo>
                      <a:lnTo>
                        <a:pt x="41" y="74"/>
                      </a:lnTo>
                      <a:lnTo>
                        <a:pt x="40" y="79"/>
                      </a:lnTo>
                      <a:lnTo>
                        <a:pt x="39" y="79"/>
                      </a:lnTo>
                      <a:lnTo>
                        <a:pt x="37" y="84"/>
                      </a:lnTo>
                      <a:lnTo>
                        <a:pt x="30" y="86"/>
                      </a:lnTo>
                      <a:lnTo>
                        <a:pt x="27" y="82"/>
                      </a:lnTo>
                      <a:lnTo>
                        <a:pt x="20" y="79"/>
                      </a:lnTo>
                      <a:lnTo>
                        <a:pt x="14" y="71"/>
                      </a:lnTo>
                      <a:lnTo>
                        <a:pt x="10" y="66"/>
                      </a:lnTo>
                      <a:lnTo>
                        <a:pt x="6" y="60"/>
                      </a:lnTo>
                      <a:lnTo>
                        <a:pt x="4" y="56"/>
                      </a:lnTo>
                      <a:lnTo>
                        <a:pt x="1" y="46"/>
                      </a:lnTo>
                      <a:lnTo>
                        <a:pt x="0" y="41"/>
                      </a:lnTo>
                      <a:lnTo>
                        <a:pt x="1" y="36"/>
                      </a:lnTo>
                      <a:lnTo>
                        <a:pt x="0" y="29"/>
                      </a:lnTo>
                      <a:lnTo>
                        <a:pt x="2" y="26"/>
                      </a:lnTo>
                      <a:lnTo>
                        <a:pt x="3" y="22"/>
                      </a:lnTo>
                      <a:lnTo>
                        <a:pt x="8" y="17"/>
                      </a:lnTo>
                      <a:lnTo>
                        <a:pt x="11" y="14"/>
                      </a:lnTo>
                      <a:lnTo>
                        <a:pt x="16" y="8"/>
                      </a:lnTo>
                      <a:lnTo>
                        <a:pt x="25" y="7"/>
                      </a:lnTo>
                      <a:lnTo>
                        <a:pt x="34" y="2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4" y="3"/>
                      </a:lnTo>
                      <a:lnTo>
                        <a:pt x="64" y="4"/>
                      </a:lnTo>
                    </a:path>
                  </a:pathLst>
                </a:custGeom>
                <a:solidFill>
                  <a:srgbClr val="E07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101" name="Freeform 501"/>
                <p:cNvSpPr>
                  <a:spLocks/>
                </p:cNvSpPr>
                <p:nvPr/>
              </p:nvSpPr>
              <p:spPr bwMode="auto">
                <a:xfrm>
                  <a:off x="2219" y="2069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0" h="5">
                      <a:moveTo>
                        <a:pt x="9" y="0"/>
                      </a:moveTo>
                      <a:lnTo>
                        <a:pt x="6" y="2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102" name="Freeform 502"/>
                <p:cNvSpPr>
                  <a:spLocks/>
                </p:cNvSpPr>
                <p:nvPr/>
              </p:nvSpPr>
              <p:spPr bwMode="auto">
                <a:xfrm>
                  <a:off x="2172" y="2040"/>
                  <a:ext cx="31" cy="12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9" y="0"/>
                    </a:cxn>
                    <a:cxn ang="0">
                      <a:pos x="30" y="2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31" h="12">
                      <a:moveTo>
                        <a:pt x="0" y="11"/>
                      </a:move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103" name="Freeform 503"/>
                <p:cNvSpPr>
                  <a:spLocks/>
                </p:cNvSpPr>
                <p:nvPr/>
              </p:nvSpPr>
              <p:spPr bwMode="auto">
                <a:xfrm>
                  <a:off x="2199" y="2033"/>
                  <a:ext cx="23" cy="19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14"/>
                    </a:cxn>
                    <a:cxn ang="0">
                      <a:pos x="5" y="17"/>
                    </a:cxn>
                    <a:cxn ang="0">
                      <a:pos x="7" y="17"/>
                    </a:cxn>
                    <a:cxn ang="0">
                      <a:pos x="9" y="18"/>
                    </a:cxn>
                    <a:cxn ang="0">
                      <a:pos x="13" y="16"/>
                    </a:cxn>
                    <a:cxn ang="0">
                      <a:pos x="17" y="16"/>
                    </a:cxn>
                    <a:cxn ang="0">
                      <a:pos x="19" y="15"/>
                    </a:cxn>
                    <a:cxn ang="0">
                      <a:pos x="20" y="13"/>
                    </a:cxn>
                    <a:cxn ang="0">
                      <a:pos x="21" y="11"/>
                    </a:cxn>
                    <a:cxn ang="0">
                      <a:pos x="21" y="9"/>
                    </a:cxn>
                    <a:cxn ang="0">
                      <a:pos x="22" y="7"/>
                    </a:cxn>
                    <a:cxn ang="0">
                      <a:pos x="20" y="3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3" h="19">
                      <a:moveTo>
                        <a:pt x="17" y="0"/>
                      </a:move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9" y="18"/>
                      </a:lnTo>
                      <a:lnTo>
                        <a:pt x="13" y="16"/>
                      </a:lnTo>
                      <a:lnTo>
                        <a:pt x="17" y="16"/>
                      </a:lnTo>
                      <a:lnTo>
                        <a:pt x="19" y="15"/>
                      </a:lnTo>
                      <a:lnTo>
                        <a:pt x="20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8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104" name="Oval 504"/>
                <p:cNvSpPr>
                  <a:spLocks noChangeArrowheads="1"/>
                </p:cNvSpPr>
                <p:nvPr/>
              </p:nvSpPr>
              <p:spPr bwMode="auto">
                <a:xfrm rot="20640000" flipH="1">
                  <a:off x="2203" y="2040"/>
                  <a:ext cx="9" cy="1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94146" name="Group 505"/>
            <p:cNvGrpSpPr>
              <a:grpSpLocks/>
            </p:cNvGrpSpPr>
            <p:nvPr/>
          </p:nvGrpSpPr>
          <p:grpSpPr bwMode="auto">
            <a:xfrm>
              <a:off x="2486" y="2833"/>
              <a:ext cx="155" cy="153"/>
              <a:chOff x="2120" y="2090"/>
              <a:chExt cx="169" cy="188"/>
            </a:xfrm>
          </p:grpSpPr>
          <p:sp>
            <p:nvSpPr>
              <p:cNvPr id="794106" name="Freeform 506"/>
              <p:cNvSpPr>
                <a:spLocks/>
              </p:cNvSpPr>
              <p:nvPr/>
            </p:nvSpPr>
            <p:spPr bwMode="auto">
              <a:xfrm>
                <a:off x="2210" y="2144"/>
                <a:ext cx="79" cy="119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0" y="0"/>
                  </a:cxn>
                  <a:cxn ang="0">
                    <a:pos x="70" y="12"/>
                  </a:cxn>
                  <a:cxn ang="0">
                    <a:pos x="66" y="27"/>
                  </a:cxn>
                  <a:cxn ang="0">
                    <a:pos x="61" y="37"/>
                  </a:cxn>
                  <a:cxn ang="0">
                    <a:pos x="56" y="49"/>
                  </a:cxn>
                  <a:cxn ang="0">
                    <a:pos x="46" y="62"/>
                  </a:cxn>
                  <a:cxn ang="0">
                    <a:pos x="35" y="72"/>
                  </a:cxn>
                  <a:cxn ang="0">
                    <a:pos x="24" y="83"/>
                  </a:cxn>
                  <a:cxn ang="0">
                    <a:pos x="11" y="94"/>
                  </a:cxn>
                  <a:cxn ang="0">
                    <a:pos x="2" y="96"/>
                  </a:cxn>
                  <a:cxn ang="0">
                    <a:pos x="3" y="105"/>
                  </a:cxn>
                  <a:cxn ang="0">
                    <a:pos x="0" y="118"/>
                  </a:cxn>
                  <a:cxn ang="0">
                    <a:pos x="10" y="116"/>
                  </a:cxn>
                  <a:cxn ang="0">
                    <a:pos x="21" y="107"/>
                  </a:cxn>
                  <a:cxn ang="0">
                    <a:pos x="27" y="102"/>
                  </a:cxn>
                  <a:cxn ang="0">
                    <a:pos x="35" y="98"/>
                  </a:cxn>
                  <a:cxn ang="0">
                    <a:pos x="41" y="93"/>
                  </a:cxn>
                  <a:cxn ang="0">
                    <a:pos x="51" y="82"/>
                  </a:cxn>
                  <a:cxn ang="0">
                    <a:pos x="57" y="73"/>
                  </a:cxn>
                  <a:cxn ang="0">
                    <a:pos x="65" y="58"/>
                  </a:cxn>
                  <a:cxn ang="0">
                    <a:pos x="71" y="42"/>
                  </a:cxn>
                  <a:cxn ang="0">
                    <a:pos x="75" y="24"/>
                  </a:cxn>
                  <a:cxn ang="0">
                    <a:pos x="78" y="9"/>
                  </a:cxn>
                  <a:cxn ang="0">
                    <a:pos x="74" y="0"/>
                  </a:cxn>
                </a:cxnLst>
                <a:rect l="0" t="0" r="r" b="b"/>
                <a:pathLst>
                  <a:path w="79" h="119">
                    <a:moveTo>
                      <a:pt x="74" y="0"/>
                    </a:moveTo>
                    <a:lnTo>
                      <a:pt x="70" y="0"/>
                    </a:lnTo>
                    <a:lnTo>
                      <a:pt x="70" y="12"/>
                    </a:lnTo>
                    <a:lnTo>
                      <a:pt x="66" y="27"/>
                    </a:lnTo>
                    <a:lnTo>
                      <a:pt x="61" y="37"/>
                    </a:lnTo>
                    <a:lnTo>
                      <a:pt x="56" y="49"/>
                    </a:lnTo>
                    <a:lnTo>
                      <a:pt x="46" y="62"/>
                    </a:lnTo>
                    <a:lnTo>
                      <a:pt x="35" y="72"/>
                    </a:lnTo>
                    <a:lnTo>
                      <a:pt x="24" y="83"/>
                    </a:lnTo>
                    <a:lnTo>
                      <a:pt x="11" y="94"/>
                    </a:lnTo>
                    <a:lnTo>
                      <a:pt x="2" y="96"/>
                    </a:lnTo>
                    <a:lnTo>
                      <a:pt x="3" y="105"/>
                    </a:lnTo>
                    <a:lnTo>
                      <a:pt x="0" y="118"/>
                    </a:lnTo>
                    <a:lnTo>
                      <a:pt x="10" y="116"/>
                    </a:lnTo>
                    <a:lnTo>
                      <a:pt x="21" y="107"/>
                    </a:lnTo>
                    <a:lnTo>
                      <a:pt x="27" y="102"/>
                    </a:lnTo>
                    <a:lnTo>
                      <a:pt x="35" y="98"/>
                    </a:lnTo>
                    <a:lnTo>
                      <a:pt x="41" y="93"/>
                    </a:lnTo>
                    <a:lnTo>
                      <a:pt x="51" y="82"/>
                    </a:lnTo>
                    <a:lnTo>
                      <a:pt x="57" y="73"/>
                    </a:lnTo>
                    <a:lnTo>
                      <a:pt x="65" y="58"/>
                    </a:lnTo>
                    <a:lnTo>
                      <a:pt x="71" y="42"/>
                    </a:lnTo>
                    <a:lnTo>
                      <a:pt x="75" y="24"/>
                    </a:lnTo>
                    <a:lnTo>
                      <a:pt x="78" y="9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6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107" name="Freeform 507"/>
              <p:cNvSpPr>
                <a:spLocks/>
              </p:cNvSpPr>
              <p:nvPr/>
            </p:nvSpPr>
            <p:spPr bwMode="auto">
              <a:xfrm>
                <a:off x="2120" y="2090"/>
                <a:ext cx="122" cy="188"/>
              </a:xfrm>
              <a:custGeom>
                <a:avLst/>
                <a:gdLst/>
                <a:ahLst/>
                <a:cxnLst>
                  <a:cxn ang="0">
                    <a:pos x="103" y="3"/>
                  </a:cxn>
                  <a:cxn ang="0">
                    <a:pos x="114" y="0"/>
                  </a:cxn>
                  <a:cxn ang="0">
                    <a:pos x="121" y="3"/>
                  </a:cxn>
                  <a:cxn ang="0">
                    <a:pos x="112" y="8"/>
                  </a:cxn>
                  <a:cxn ang="0">
                    <a:pos x="106" y="6"/>
                  </a:cxn>
                  <a:cxn ang="0">
                    <a:pos x="97" y="11"/>
                  </a:cxn>
                  <a:cxn ang="0">
                    <a:pos x="87" y="14"/>
                  </a:cxn>
                  <a:cxn ang="0">
                    <a:pos x="80" y="21"/>
                  </a:cxn>
                  <a:cxn ang="0">
                    <a:pos x="72" y="28"/>
                  </a:cxn>
                  <a:cxn ang="0">
                    <a:pos x="69" y="35"/>
                  </a:cxn>
                  <a:cxn ang="0">
                    <a:pos x="68" y="39"/>
                  </a:cxn>
                  <a:cxn ang="0">
                    <a:pos x="73" y="49"/>
                  </a:cxn>
                  <a:cxn ang="0">
                    <a:pos x="75" y="65"/>
                  </a:cxn>
                  <a:cxn ang="0">
                    <a:pos x="74" y="78"/>
                  </a:cxn>
                  <a:cxn ang="0">
                    <a:pos x="71" y="90"/>
                  </a:cxn>
                  <a:cxn ang="0">
                    <a:pos x="81" y="95"/>
                  </a:cxn>
                  <a:cxn ang="0">
                    <a:pos x="89" y="109"/>
                  </a:cxn>
                  <a:cxn ang="0">
                    <a:pos x="95" y="125"/>
                  </a:cxn>
                  <a:cxn ang="0">
                    <a:pos x="100" y="146"/>
                  </a:cxn>
                  <a:cxn ang="0">
                    <a:pos x="97" y="159"/>
                  </a:cxn>
                  <a:cxn ang="0">
                    <a:pos x="92" y="171"/>
                  </a:cxn>
                  <a:cxn ang="0">
                    <a:pos x="86" y="176"/>
                  </a:cxn>
                  <a:cxn ang="0">
                    <a:pos x="67" y="181"/>
                  </a:cxn>
                  <a:cxn ang="0">
                    <a:pos x="50" y="187"/>
                  </a:cxn>
                  <a:cxn ang="0">
                    <a:pos x="38" y="183"/>
                  </a:cxn>
                  <a:cxn ang="0">
                    <a:pos x="31" y="180"/>
                  </a:cxn>
                  <a:cxn ang="0">
                    <a:pos x="27" y="172"/>
                  </a:cxn>
                  <a:cxn ang="0">
                    <a:pos x="20" y="162"/>
                  </a:cxn>
                  <a:cxn ang="0">
                    <a:pos x="17" y="151"/>
                  </a:cxn>
                  <a:cxn ang="0">
                    <a:pos x="16" y="140"/>
                  </a:cxn>
                  <a:cxn ang="0">
                    <a:pos x="21" y="125"/>
                  </a:cxn>
                  <a:cxn ang="0">
                    <a:pos x="8" y="113"/>
                  </a:cxn>
                  <a:cxn ang="0">
                    <a:pos x="3" y="102"/>
                  </a:cxn>
                  <a:cxn ang="0">
                    <a:pos x="2" y="92"/>
                  </a:cxn>
                  <a:cxn ang="0">
                    <a:pos x="3" y="82"/>
                  </a:cxn>
                  <a:cxn ang="0">
                    <a:pos x="5" y="75"/>
                  </a:cxn>
                  <a:cxn ang="0">
                    <a:pos x="2" y="66"/>
                  </a:cxn>
                  <a:cxn ang="0">
                    <a:pos x="0" y="58"/>
                  </a:cxn>
                  <a:cxn ang="0">
                    <a:pos x="0" y="50"/>
                  </a:cxn>
                  <a:cxn ang="0">
                    <a:pos x="2" y="41"/>
                  </a:cxn>
                  <a:cxn ang="0">
                    <a:pos x="9" y="36"/>
                  </a:cxn>
                  <a:cxn ang="0">
                    <a:pos x="18" y="31"/>
                  </a:cxn>
                  <a:cxn ang="0">
                    <a:pos x="29" y="28"/>
                  </a:cxn>
                  <a:cxn ang="0">
                    <a:pos x="42" y="26"/>
                  </a:cxn>
                  <a:cxn ang="0">
                    <a:pos x="53" y="25"/>
                  </a:cxn>
                  <a:cxn ang="0">
                    <a:pos x="62" y="23"/>
                  </a:cxn>
                  <a:cxn ang="0">
                    <a:pos x="69" y="17"/>
                  </a:cxn>
                  <a:cxn ang="0">
                    <a:pos x="77" y="10"/>
                  </a:cxn>
                  <a:cxn ang="0">
                    <a:pos x="88" y="5"/>
                  </a:cxn>
                  <a:cxn ang="0">
                    <a:pos x="103" y="3"/>
                  </a:cxn>
                </a:cxnLst>
                <a:rect l="0" t="0" r="r" b="b"/>
                <a:pathLst>
                  <a:path w="122" h="188">
                    <a:moveTo>
                      <a:pt x="103" y="3"/>
                    </a:moveTo>
                    <a:lnTo>
                      <a:pt x="114" y="0"/>
                    </a:lnTo>
                    <a:lnTo>
                      <a:pt x="121" y="3"/>
                    </a:lnTo>
                    <a:lnTo>
                      <a:pt x="112" y="8"/>
                    </a:lnTo>
                    <a:lnTo>
                      <a:pt x="106" y="6"/>
                    </a:lnTo>
                    <a:lnTo>
                      <a:pt x="97" y="11"/>
                    </a:lnTo>
                    <a:lnTo>
                      <a:pt x="87" y="14"/>
                    </a:lnTo>
                    <a:lnTo>
                      <a:pt x="80" y="21"/>
                    </a:lnTo>
                    <a:lnTo>
                      <a:pt x="72" y="28"/>
                    </a:lnTo>
                    <a:lnTo>
                      <a:pt x="69" y="35"/>
                    </a:lnTo>
                    <a:lnTo>
                      <a:pt x="68" y="39"/>
                    </a:lnTo>
                    <a:lnTo>
                      <a:pt x="73" y="49"/>
                    </a:lnTo>
                    <a:lnTo>
                      <a:pt x="75" y="65"/>
                    </a:lnTo>
                    <a:lnTo>
                      <a:pt x="74" y="78"/>
                    </a:lnTo>
                    <a:lnTo>
                      <a:pt x="71" y="90"/>
                    </a:lnTo>
                    <a:lnTo>
                      <a:pt x="81" y="95"/>
                    </a:lnTo>
                    <a:lnTo>
                      <a:pt x="89" y="109"/>
                    </a:lnTo>
                    <a:lnTo>
                      <a:pt x="95" y="125"/>
                    </a:lnTo>
                    <a:lnTo>
                      <a:pt x="100" y="146"/>
                    </a:lnTo>
                    <a:lnTo>
                      <a:pt x="97" y="159"/>
                    </a:lnTo>
                    <a:lnTo>
                      <a:pt x="92" y="171"/>
                    </a:lnTo>
                    <a:lnTo>
                      <a:pt x="86" y="176"/>
                    </a:lnTo>
                    <a:lnTo>
                      <a:pt x="67" y="181"/>
                    </a:lnTo>
                    <a:lnTo>
                      <a:pt x="50" y="187"/>
                    </a:lnTo>
                    <a:lnTo>
                      <a:pt x="38" y="183"/>
                    </a:lnTo>
                    <a:lnTo>
                      <a:pt x="31" y="180"/>
                    </a:lnTo>
                    <a:lnTo>
                      <a:pt x="27" y="172"/>
                    </a:lnTo>
                    <a:lnTo>
                      <a:pt x="20" y="162"/>
                    </a:lnTo>
                    <a:lnTo>
                      <a:pt x="17" y="151"/>
                    </a:lnTo>
                    <a:lnTo>
                      <a:pt x="16" y="140"/>
                    </a:lnTo>
                    <a:lnTo>
                      <a:pt x="21" y="125"/>
                    </a:lnTo>
                    <a:lnTo>
                      <a:pt x="8" y="113"/>
                    </a:lnTo>
                    <a:lnTo>
                      <a:pt x="3" y="102"/>
                    </a:lnTo>
                    <a:lnTo>
                      <a:pt x="2" y="92"/>
                    </a:lnTo>
                    <a:lnTo>
                      <a:pt x="3" y="82"/>
                    </a:lnTo>
                    <a:lnTo>
                      <a:pt x="5" y="75"/>
                    </a:lnTo>
                    <a:lnTo>
                      <a:pt x="2" y="66"/>
                    </a:lnTo>
                    <a:lnTo>
                      <a:pt x="0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9" y="36"/>
                    </a:lnTo>
                    <a:lnTo>
                      <a:pt x="18" y="31"/>
                    </a:lnTo>
                    <a:lnTo>
                      <a:pt x="29" y="28"/>
                    </a:lnTo>
                    <a:lnTo>
                      <a:pt x="42" y="26"/>
                    </a:lnTo>
                    <a:lnTo>
                      <a:pt x="53" y="25"/>
                    </a:lnTo>
                    <a:lnTo>
                      <a:pt x="62" y="23"/>
                    </a:lnTo>
                    <a:lnTo>
                      <a:pt x="69" y="17"/>
                    </a:lnTo>
                    <a:lnTo>
                      <a:pt x="77" y="10"/>
                    </a:lnTo>
                    <a:lnTo>
                      <a:pt x="88" y="5"/>
                    </a:lnTo>
                    <a:lnTo>
                      <a:pt x="103" y="3"/>
                    </a:lnTo>
                  </a:path>
                </a:pathLst>
              </a:custGeom>
              <a:solidFill>
                <a:srgbClr val="6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108" name="Freeform 508"/>
              <p:cNvSpPr>
                <a:spLocks/>
              </p:cNvSpPr>
              <p:nvPr/>
            </p:nvSpPr>
            <p:spPr bwMode="auto">
              <a:xfrm>
                <a:off x="2122" y="2159"/>
                <a:ext cx="52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18" y="12"/>
                  </a:cxn>
                  <a:cxn ang="0">
                    <a:pos x="24" y="12"/>
                  </a:cxn>
                  <a:cxn ang="0">
                    <a:pos x="35" y="13"/>
                  </a:cxn>
                  <a:cxn ang="0">
                    <a:pos x="46" y="10"/>
                  </a:cxn>
                  <a:cxn ang="0">
                    <a:pos x="51" y="8"/>
                  </a:cxn>
                </a:cxnLst>
                <a:rect l="0" t="0" r="r" b="b"/>
                <a:pathLst>
                  <a:path w="52" h="14">
                    <a:moveTo>
                      <a:pt x="0" y="0"/>
                    </a:moveTo>
                    <a:lnTo>
                      <a:pt x="7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5" y="13"/>
                    </a:lnTo>
                    <a:lnTo>
                      <a:pt x="46" y="10"/>
                    </a:lnTo>
                    <a:lnTo>
                      <a:pt x="51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109" name="Freeform 509"/>
              <p:cNvSpPr>
                <a:spLocks/>
              </p:cNvSpPr>
              <p:nvPr/>
            </p:nvSpPr>
            <p:spPr bwMode="auto">
              <a:xfrm>
                <a:off x="2137" y="2133"/>
                <a:ext cx="24" cy="5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" y="7"/>
                  </a:cxn>
                  <a:cxn ang="0">
                    <a:pos x="1" y="15"/>
                  </a:cxn>
                  <a:cxn ang="0">
                    <a:pos x="0" y="25"/>
                  </a:cxn>
                  <a:cxn ang="0">
                    <a:pos x="5" y="40"/>
                  </a:cxn>
                  <a:cxn ang="0">
                    <a:pos x="10" y="56"/>
                  </a:cxn>
                  <a:cxn ang="0">
                    <a:pos x="20" y="57"/>
                  </a:cxn>
                  <a:cxn ang="0">
                    <a:pos x="15" y="40"/>
                  </a:cxn>
                  <a:cxn ang="0">
                    <a:pos x="11" y="23"/>
                  </a:cxn>
                  <a:cxn ang="0">
                    <a:pos x="13" y="14"/>
                  </a:cxn>
                  <a:cxn ang="0">
                    <a:pos x="23" y="2"/>
                  </a:cxn>
                  <a:cxn ang="0">
                    <a:pos x="19" y="0"/>
                  </a:cxn>
                  <a:cxn ang="0">
                    <a:pos x="12" y="2"/>
                  </a:cxn>
                </a:cxnLst>
                <a:rect l="0" t="0" r="r" b="b"/>
                <a:pathLst>
                  <a:path w="24" h="58">
                    <a:moveTo>
                      <a:pt x="12" y="2"/>
                    </a:moveTo>
                    <a:lnTo>
                      <a:pt x="5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5" y="40"/>
                    </a:lnTo>
                    <a:lnTo>
                      <a:pt x="10" y="56"/>
                    </a:lnTo>
                    <a:lnTo>
                      <a:pt x="20" y="57"/>
                    </a:lnTo>
                    <a:lnTo>
                      <a:pt x="15" y="40"/>
                    </a:lnTo>
                    <a:lnTo>
                      <a:pt x="11" y="23"/>
                    </a:lnTo>
                    <a:lnTo>
                      <a:pt x="13" y="14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2" y="2"/>
                    </a:lnTo>
                  </a:path>
                </a:pathLst>
              </a:custGeom>
              <a:solidFill>
                <a:srgbClr val="4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110" name="Freeform 510"/>
              <p:cNvSpPr>
                <a:spLocks/>
              </p:cNvSpPr>
              <p:nvPr/>
            </p:nvSpPr>
            <p:spPr bwMode="auto">
              <a:xfrm>
                <a:off x="2140" y="2215"/>
                <a:ext cx="52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18" y="12"/>
                  </a:cxn>
                  <a:cxn ang="0">
                    <a:pos x="25" y="14"/>
                  </a:cxn>
                  <a:cxn ang="0">
                    <a:pos x="33" y="12"/>
                  </a:cxn>
                  <a:cxn ang="0">
                    <a:pos x="46" y="9"/>
                  </a:cxn>
                  <a:cxn ang="0">
                    <a:pos x="51" y="7"/>
                  </a:cxn>
                </a:cxnLst>
                <a:rect l="0" t="0" r="r" b="b"/>
                <a:pathLst>
                  <a:path w="52" h="15">
                    <a:moveTo>
                      <a:pt x="0" y="0"/>
                    </a:moveTo>
                    <a:lnTo>
                      <a:pt x="6" y="5"/>
                    </a:lnTo>
                    <a:lnTo>
                      <a:pt x="18" y="12"/>
                    </a:lnTo>
                    <a:lnTo>
                      <a:pt x="25" y="14"/>
                    </a:lnTo>
                    <a:lnTo>
                      <a:pt x="33" y="12"/>
                    </a:lnTo>
                    <a:lnTo>
                      <a:pt x="46" y="9"/>
                    </a:lnTo>
                    <a:lnTo>
                      <a:pt x="51" y="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4149" name="Group 511"/>
            <p:cNvGrpSpPr>
              <a:grpSpLocks/>
            </p:cNvGrpSpPr>
            <p:nvPr/>
          </p:nvGrpSpPr>
          <p:grpSpPr bwMode="auto">
            <a:xfrm>
              <a:off x="3588" y="2823"/>
              <a:ext cx="663" cy="377"/>
              <a:chOff x="3324" y="2077"/>
              <a:chExt cx="725" cy="464"/>
            </a:xfrm>
          </p:grpSpPr>
          <p:grpSp>
            <p:nvGrpSpPr>
              <p:cNvPr id="794150" name="Group 512"/>
              <p:cNvGrpSpPr>
                <a:grpSpLocks/>
              </p:cNvGrpSpPr>
              <p:nvPr/>
            </p:nvGrpSpPr>
            <p:grpSpPr bwMode="auto">
              <a:xfrm>
                <a:off x="3617" y="2291"/>
                <a:ext cx="432" cy="250"/>
                <a:chOff x="3617" y="2291"/>
                <a:chExt cx="432" cy="250"/>
              </a:xfrm>
            </p:grpSpPr>
            <p:sp>
              <p:nvSpPr>
                <p:cNvPr id="794113" name="Freeform 513"/>
                <p:cNvSpPr>
                  <a:spLocks/>
                </p:cNvSpPr>
                <p:nvPr/>
              </p:nvSpPr>
              <p:spPr bwMode="auto">
                <a:xfrm>
                  <a:off x="3867" y="2463"/>
                  <a:ext cx="86" cy="53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18" y="24"/>
                    </a:cxn>
                    <a:cxn ang="0">
                      <a:pos x="51" y="21"/>
                    </a:cxn>
                    <a:cxn ang="0">
                      <a:pos x="63" y="20"/>
                    </a:cxn>
                    <a:cxn ang="0">
                      <a:pos x="85" y="47"/>
                    </a:cxn>
                    <a:cxn ang="0">
                      <a:pos x="82" y="52"/>
                    </a:cxn>
                    <a:cxn ang="0">
                      <a:pos x="77" y="51"/>
                    </a:cxn>
                    <a:cxn ang="0">
                      <a:pos x="60" y="28"/>
                    </a:cxn>
                    <a:cxn ang="0">
                      <a:pos x="47" y="26"/>
                    </a:cxn>
                    <a:cxn ang="0">
                      <a:pos x="8" y="31"/>
                    </a:cxn>
                    <a:cxn ang="0">
                      <a:pos x="0" y="30"/>
                    </a:cxn>
                    <a:cxn ang="0">
                      <a:pos x="25" y="2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86" h="53">
                      <a:moveTo>
                        <a:pt x="37" y="0"/>
                      </a:moveTo>
                      <a:lnTo>
                        <a:pt x="18" y="24"/>
                      </a:lnTo>
                      <a:lnTo>
                        <a:pt x="51" y="21"/>
                      </a:lnTo>
                      <a:lnTo>
                        <a:pt x="63" y="20"/>
                      </a:lnTo>
                      <a:lnTo>
                        <a:pt x="85" y="47"/>
                      </a:lnTo>
                      <a:lnTo>
                        <a:pt x="82" y="52"/>
                      </a:lnTo>
                      <a:lnTo>
                        <a:pt x="77" y="51"/>
                      </a:lnTo>
                      <a:lnTo>
                        <a:pt x="60" y="28"/>
                      </a:lnTo>
                      <a:lnTo>
                        <a:pt x="47" y="26"/>
                      </a:lnTo>
                      <a:lnTo>
                        <a:pt x="8" y="31"/>
                      </a:lnTo>
                      <a:lnTo>
                        <a:pt x="0" y="30"/>
                      </a:lnTo>
                      <a:lnTo>
                        <a:pt x="25" y="2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94151" name="Group 514"/>
                <p:cNvGrpSpPr>
                  <a:grpSpLocks/>
                </p:cNvGrpSpPr>
                <p:nvPr/>
              </p:nvGrpSpPr>
              <p:grpSpPr bwMode="auto">
                <a:xfrm>
                  <a:off x="3617" y="2291"/>
                  <a:ext cx="432" cy="250"/>
                  <a:chOff x="3617" y="2291"/>
                  <a:chExt cx="432" cy="250"/>
                </a:xfrm>
              </p:grpSpPr>
              <p:grpSp>
                <p:nvGrpSpPr>
                  <p:cNvPr id="794152" name="Group 515"/>
                  <p:cNvGrpSpPr>
                    <a:grpSpLocks/>
                  </p:cNvGrpSpPr>
                  <p:nvPr/>
                </p:nvGrpSpPr>
                <p:grpSpPr bwMode="auto">
                  <a:xfrm>
                    <a:off x="3617" y="2291"/>
                    <a:ext cx="432" cy="250"/>
                    <a:chOff x="3617" y="2291"/>
                    <a:chExt cx="432" cy="250"/>
                  </a:xfrm>
                </p:grpSpPr>
                <p:grpSp>
                  <p:nvGrpSpPr>
                    <p:cNvPr id="794153" name="Group 51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72" y="2291"/>
                      <a:ext cx="177" cy="167"/>
                      <a:chOff x="3872" y="2291"/>
                      <a:chExt cx="177" cy="167"/>
                    </a:xfrm>
                  </p:grpSpPr>
                  <p:sp>
                    <p:nvSpPr>
                      <p:cNvPr id="794117" name="Freeform 51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2" y="2319"/>
                        <a:ext cx="155" cy="1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5"/>
                          </a:cxn>
                          <a:cxn ang="0">
                            <a:pos x="17" y="88"/>
                          </a:cxn>
                          <a:cxn ang="0">
                            <a:pos x="33" y="85"/>
                          </a:cxn>
                          <a:cxn ang="0">
                            <a:pos x="36" y="70"/>
                          </a:cxn>
                          <a:cxn ang="0">
                            <a:pos x="43" y="61"/>
                          </a:cxn>
                          <a:cxn ang="0">
                            <a:pos x="41" y="54"/>
                          </a:cxn>
                          <a:cxn ang="0">
                            <a:pos x="37" y="47"/>
                          </a:cxn>
                          <a:cxn ang="0">
                            <a:pos x="35" y="32"/>
                          </a:cxn>
                          <a:cxn ang="0">
                            <a:pos x="39" y="20"/>
                          </a:cxn>
                          <a:cxn ang="0">
                            <a:pos x="44" y="22"/>
                          </a:cxn>
                          <a:cxn ang="0">
                            <a:pos x="55" y="18"/>
                          </a:cxn>
                          <a:cxn ang="0">
                            <a:pos x="58" y="19"/>
                          </a:cxn>
                          <a:cxn ang="0">
                            <a:pos x="61" y="12"/>
                          </a:cxn>
                          <a:cxn ang="0">
                            <a:pos x="69" y="8"/>
                          </a:cxn>
                          <a:cxn ang="0">
                            <a:pos x="76" y="11"/>
                          </a:cxn>
                          <a:cxn ang="0">
                            <a:pos x="84" y="8"/>
                          </a:cxn>
                          <a:cxn ang="0">
                            <a:pos x="89" y="8"/>
                          </a:cxn>
                          <a:cxn ang="0">
                            <a:pos x="98" y="4"/>
                          </a:cxn>
                          <a:cxn ang="0">
                            <a:pos x="106" y="0"/>
                          </a:cxn>
                          <a:cxn ang="0">
                            <a:pos x="112" y="2"/>
                          </a:cxn>
                          <a:cxn ang="0">
                            <a:pos x="119" y="4"/>
                          </a:cxn>
                          <a:cxn ang="0">
                            <a:pos x="123" y="12"/>
                          </a:cxn>
                          <a:cxn ang="0">
                            <a:pos x="129" y="14"/>
                          </a:cxn>
                          <a:cxn ang="0">
                            <a:pos x="142" y="17"/>
                          </a:cxn>
                          <a:cxn ang="0">
                            <a:pos x="147" y="25"/>
                          </a:cxn>
                          <a:cxn ang="0">
                            <a:pos x="154" y="27"/>
                          </a:cxn>
                          <a:cxn ang="0">
                            <a:pos x="152" y="34"/>
                          </a:cxn>
                          <a:cxn ang="0">
                            <a:pos x="149" y="46"/>
                          </a:cxn>
                          <a:cxn ang="0">
                            <a:pos x="148" y="60"/>
                          </a:cxn>
                          <a:cxn ang="0">
                            <a:pos x="148" y="66"/>
                          </a:cxn>
                          <a:cxn ang="0">
                            <a:pos x="143" y="79"/>
                          </a:cxn>
                          <a:cxn ang="0">
                            <a:pos x="139" y="91"/>
                          </a:cxn>
                          <a:cxn ang="0">
                            <a:pos x="132" y="100"/>
                          </a:cxn>
                          <a:cxn ang="0">
                            <a:pos x="119" y="109"/>
                          </a:cxn>
                          <a:cxn ang="0">
                            <a:pos x="110" y="115"/>
                          </a:cxn>
                          <a:cxn ang="0">
                            <a:pos x="103" y="118"/>
                          </a:cxn>
                          <a:cxn ang="0">
                            <a:pos x="94" y="121"/>
                          </a:cxn>
                          <a:cxn ang="0">
                            <a:pos x="93" y="129"/>
                          </a:cxn>
                          <a:cxn ang="0">
                            <a:pos x="90" y="134"/>
                          </a:cxn>
                          <a:cxn ang="0">
                            <a:pos x="83" y="138"/>
                          </a:cxn>
                          <a:cxn ang="0">
                            <a:pos x="69" y="135"/>
                          </a:cxn>
                          <a:cxn ang="0">
                            <a:pos x="65" y="127"/>
                          </a:cxn>
                          <a:cxn ang="0">
                            <a:pos x="61" y="118"/>
                          </a:cxn>
                          <a:cxn ang="0">
                            <a:pos x="62" y="113"/>
                          </a:cxn>
                          <a:cxn ang="0">
                            <a:pos x="64" y="109"/>
                          </a:cxn>
                          <a:cxn ang="0">
                            <a:pos x="67" y="101"/>
                          </a:cxn>
                          <a:cxn ang="0">
                            <a:pos x="70" y="96"/>
                          </a:cxn>
                          <a:cxn ang="0">
                            <a:pos x="67" y="101"/>
                          </a:cxn>
                          <a:cxn ang="0">
                            <a:pos x="58" y="112"/>
                          </a:cxn>
                          <a:cxn ang="0">
                            <a:pos x="55" y="117"/>
                          </a:cxn>
                          <a:cxn ang="0">
                            <a:pos x="41" y="118"/>
                          </a:cxn>
                          <a:cxn ang="0">
                            <a:pos x="15" y="107"/>
                          </a:cxn>
                          <a:cxn ang="0">
                            <a:pos x="0" y="95"/>
                          </a:cxn>
                        </a:cxnLst>
                        <a:rect l="0" t="0" r="r" b="b"/>
                        <a:pathLst>
                          <a:path w="155" h="139">
                            <a:moveTo>
                              <a:pt x="0" y="95"/>
                            </a:moveTo>
                            <a:lnTo>
                              <a:pt x="17" y="88"/>
                            </a:lnTo>
                            <a:lnTo>
                              <a:pt x="33" y="85"/>
                            </a:lnTo>
                            <a:lnTo>
                              <a:pt x="36" y="70"/>
                            </a:lnTo>
                            <a:lnTo>
                              <a:pt x="43" y="61"/>
                            </a:lnTo>
                            <a:lnTo>
                              <a:pt x="41" y="54"/>
                            </a:lnTo>
                            <a:lnTo>
                              <a:pt x="37" y="47"/>
                            </a:lnTo>
                            <a:lnTo>
                              <a:pt x="35" y="32"/>
                            </a:lnTo>
                            <a:lnTo>
                              <a:pt x="39" y="20"/>
                            </a:lnTo>
                            <a:lnTo>
                              <a:pt x="44" y="22"/>
                            </a:lnTo>
                            <a:lnTo>
                              <a:pt x="55" y="18"/>
                            </a:lnTo>
                            <a:lnTo>
                              <a:pt x="58" y="19"/>
                            </a:lnTo>
                            <a:lnTo>
                              <a:pt x="61" y="12"/>
                            </a:lnTo>
                            <a:lnTo>
                              <a:pt x="69" y="8"/>
                            </a:lnTo>
                            <a:lnTo>
                              <a:pt x="76" y="11"/>
                            </a:lnTo>
                            <a:lnTo>
                              <a:pt x="84" y="8"/>
                            </a:lnTo>
                            <a:lnTo>
                              <a:pt x="89" y="8"/>
                            </a:lnTo>
                            <a:lnTo>
                              <a:pt x="98" y="4"/>
                            </a:lnTo>
                            <a:lnTo>
                              <a:pt x="106" y="0"/>
                            </a:lnTo>
                            <a:lnTo>
                              <a:pt x="112" y="2"/>
                            </a:lnTo>
                            <a:lnTo>
                              <a:pt x="119" y="4"/>
                            </a:lnTo>
                            <a:lnTo>
                              <a:pt x="123" y="12"/>
                            </a:lnTo>
                            <a:lnTo>
                              <a:pt x="129" y="14"/>
                            </a:lnTo>
                            <a:lnTo>
                              <a:pt x="142" y="17"/>
                            </a:lnTo>
                            <a:lnTo>
                              <a:pt x="147" y="25"/>
                            </a:lnTo>
                            <a:lnTo>
                              <a:pt x="154" y="27"/>
                            </a:lnTo>
                            <a:lnTo>
                              <a:pt x="152" y="34"/>
                            </a:lnTo>
                            <a:lnTo>
                              <a:pt x="149" y="46"/>
                            </a:lnTo>
                            <a:lnTo>
                              <a:pt x="148" y="60"/>
                            </a:lnTo>
                            <a:lnTo>
                              <a:pt x="148" y="66"/>
                            </a:lnTo>
                            <a:lnTo>
                              <a:pt x="143" y="79"/>
                            </a:lnTo>
                            <a:lnTo>
                              <a:pt x="139" y="91"/>
                            </a:lnTo>
                            <a:lnTo>
                              <a:pt x="132" y="100"/>
                            </a:lnTo>
                            <a:lnTo>
                              <a:pt x="119" y="109"/>
                            </a:lnTo>
                            <a:lnTo>
                              <a:pt x="110" y="115"/>
                            </a:lnTo>
                            <a:lnTo>
                              <a:pt x="103" y="118"/>
                            </a:lnTo>
                            <a:lnTo>
                              <a:pt x="94" y="121"/>
                            </a:lnTo>
                            <a:lnTo>
                              <a:pt x="93" y="129"/>
                            </a:lnTo>
                            <a:lnTo>
                              <a:pt x="90" y="134"/>
                            </a:lnTo>
                            <a:lnTo>
                              <a:pt x="83" y="138"/>
                            </a:lnTo>
                            <a:lnTo>
                              <a:pt x="69" y="135"/>
                            </a:lnTo>
                            <a:lnTo>
                              <a:pt x="65" y="127"/>
                            </a:lnTo>
                            <a:lnTo>
                              <a:pt x="61" y="118"/>
                            </a:lnTo>
                            <a:lnTo>
                              <a:pt x="62" y="113"/>
                            </a:lnTo>
                            <a:lnTo>
                              <a:pt x="64" y="109"/>
                            </a:lnTo>
                            <a:lnTo>
                              <a:pt x="67" y="101"/>
                            </a:lnTo>
                            <a:lnTo>
                              <a:pt x="70" y="96"/>
                            </a:lnTo>
                            <a:lnTo>
                              <a:pt x="67" y="101"/>
                            </a:lnTo>
                            <a:lnTo>
                              <a:pt x="58" y="112"/>
                            </a:lnTo>
                            <a:lnTo>
                              <a:pt x="55" y="117"/>
                            </a:lnTo>
                            <a:lnTo>
                              <a:pt x="41" y="118"/>
                            </a:lnTo>
                            <a:lnTo>
                              <a:pt x="15" y="107"/>
                            </a:lnTo>
                            <a:lnTo>
                              <a:pt x="0" y="95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94154" name="Group 51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9" y="2291"/>
                        <a:ext cx="130" cy="152"/>
                        <a:chOff x="3919" y="2291"/>
                        <a:chExt cx="130" cy="152"/>
                      </a:xfrm>
                    </p:grpSpPr>
                    <p:grpSp>
                      <p:nvGrpSpPr>
                        <p:cNvPr id="794159" name="Group 51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19" y="2291"/>
                          <a:ext cx="130" cy="152"/>
                          <a:chOff x="3919" y="2291"/>
                          <a:chExt cx="130" cy="152"/>
                        </a:xfrm>
                      </p:grpSpPr>
                      <p:sp>
                        <p:nvSpPr>
                          <p:cNvPr id="794120" name="Freeform 5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2" y="2422"/>
                            <a:ext cx="5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20"/>
                              </a:cxn>
                              <a:cxn ang="0">
                                <a:pos x="0" y="7"/>
                              </a:cxn>
                              <a:cxn ang="0">
                                <a:pos x="4" y="0"/>
                              </a:cxn>
                            </a:cxnLst>
                            <a:rect l="0" t="0" r="r" b="b"/>
                            <a:pathLst>
                              <a:path w="5" h="21">
                                <a:moveTo>
                                  <a:pt x="2" y="20"/>
                                </a:moveTo>
                                <a:lnTo>
                                  <a:pt x="0" y="7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21" name="Freeform 5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29" y="2342"/>
                            <a:ext cx="24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7"/>
                              </a:cxn>
                              <a:cxn ang="0">
                                <a:pos x="10" y="13"/>
                              </a:cxn>
                              <a:cxn ang="0">
                                <a:pos x="8" y="21"/>
                              </a:cxn>
                              <a:cxn ang="0">
                                <a:pos x="5" y="25"/>
                              </a:cxn>
                              <a:cxn ang="0">
                                <a:pos x="2" y="31"/>
                              </a:cxn>
                              <a:cxn ang="0">
                                <a:pos x="8" y="21"/>
                              </a:cxn>
                              <a:cxn ang="0">
                                <a:pos x="16" y="15"/>
                              </a:cxn>
                              <a:cxn ang="0">
                                <a:pos x="23" y="17"/>
                              </a:cxn>
                            </a:cxnLst>
                            <a:rect l="0" t="0" r="r" b="b"/>
                            <a:pathLst>
                              <a:path w="24" h="32">
                                <a:moveTo>
                                  <a:pt x="0" y="0"/>
                                </a:moveTo>
                                <a:lnTo>
                                  <a:pt x="6" y="7"/>
                                </a:lnTo>
                                <a:lnTo>
                                  <a:pt x="10" y="13"/>
                                </a:lnTo>
                                <a:lnTo>
                                  <a:pt x="8" y="21"/>
                                </a:lnTo>
                                <a:lnTo>
                                  <a:pt x="5" y="25"/>
                                </a:lnTo>
                                <a:lnTo>
                                  <a:pt x="2" y="31"/>
                                </a:lnTo>
                                <a:lnTo>
                                  <a:pt x="8" y="21"/>
                                </a:lnTo>
                                <a:lnTo>
                                  <a:pt x="16" y="15"/>
                                </a:lnTo>
                                <a:lnTo>
                                  <a:pt x="23" y="1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22" name="Freeform 5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19" y="2348"/>
                            <a:ext cx="1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5"/>
                              </a:cxn>
                            </a:cxnLst>
                            <a:rect l="0" t="0" r="r" b="b"/>
                            <a:pathLst>
                              <a:path w="1" h="16">
                                <a:moveTo>
                                  <a:pt x="0" y="0"/>
                                </a:move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23" name="Freeform 5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37" y="2314"/>
                            <a:ext cx="10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8"/>
                              </a:cxn>
                              <a:cxn ang="0">
                                <a:pos x="0" y="28"/>
                              </a:cxn>
                              <a:cxn ang="0">
                                <a:pos x="9" y="22"/>
                              </a:cxn>
                              <a:cxn ang="0">
                                <a:pos x="4" y="14"/>
                              </a:cxn>
                              <a:cxn ang="0">
                                <a:pos x="3" y="0"/>
                              </a:cxn>
                            </a:cxnLst>
                            <a:rect l="0" t="0" r="r" b="b"/>
                            <a:pathLst>
                              <a:path w="10" h="29">
                                <a:moveTo>
                                  <a:pt x="0" y="28"/>
                                </a:moveTo>
                                <a:lnTo>
                                  <a:pt x="0" y="28"/>
                                </a:lnTo>
                                <a:lnTo>
                                  <a:pt x="9" y="22"/>
                                </a:lnTo>
                                <a:lnTo>
                                  <a:pt x="4" y="14"/>
                                </a:lnTo>
                                <a:lnTo>
                                  <a:pt x="3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24" name="Freeform 5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6" y="2327"/>
                            <a:ext cx="30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0"/>
                              </a:cxn>
                              <a:cxn ang="0">
                                <a:pos x="5" y="11"/>
                              </a:cxn>
                              <a:cxn ang="0">
                                <a:pos x="11" y="13"/>
                              </a:cxn>
                              <a:cxn ang="0">
                                <a:pos x="17" y="15"/>
                              </a:cxn>
                              <a:cxn ang="0">
                                <a:pos x="19" y="9"/>
                              </a:cxn>
                              <a:cxn ang="0">
                                <a:pos x="26" y="7"/>
                              </a:cxn>
                              <a:cxn ang="0">
                                <a:pos x="29" y="0"/>
                              </a:cxn>
                            </a:cxnLst>
                            <a:rect l="0" t="0" r="r" b="b"/>
                            <a:pathLst>
                              <a:path w="30" h="16">
                                <a:moveTo>
                                  <a:pt x="0" y="10"/>
                                </a:moveTo>
                                <a:lnTo>
                                  <a:pt x="5" y="11"/>
                                </a:lnTo>
                                <a:lnTo>
                                  <a:pt x="11" y="13"/>
                                </a:lnTo>
                                <a:lnTo>
                                  <a:pt x="17" y="15"/>
                                </a:lnTo>
                                <a:lnTo>
                                  <a:pt x="19" y="9"/>
                                </a:lnTo>
                                <a:lnTo>
                                  <a:pt x="26" y="7"/>
                                </a:lnTo>
                                <a:lnTo>
                                  <a:pt x="29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25" name="Freeform 5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5" y="2304"/>
                            <a:ext cx="35" cy="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4" y="0"/>
                              </a:cxn>
                              <a:cxn ang="0">
                                <a:pos x="26" y="4"/>
                              </a:cxn>
                              <a:cxn ang="0">
                                <a:pos x="18" y="8"/>
                              </a:cxn>
                              <a:cxn ang="0">
                                <a:pos x="11" y="5"/>
                              </a:cxn>
                              <a:cxn ang="0">
                                <a:pos x="3" y="9"/>
                              </a:cxn>
                              <a:cxn ang="0">
                                <a:pos x="2" y="16"/>
                              </a:cxn>
                              <a:cxn ang="0">
                                <a:pos x="2" y="29"/>
                              </a:cxn>
                              <a:cxn ang="0">
                                <a:pos x="0" y="40"/>
                              </a:cxn>
                            </a:cxnLst>
                            <a:rect l="0" t="0" r="r" b="b"/>
                            <a:pathLst>
                              <a:path w="35" h="41">
                                <a:moveTo>
                                  <a:pt x="34" y="0"/>
                                </a:moveTo>
                                <a:lnTo>
                                  <a:pt x="26" y="4"/>
                                </a:lnTo>
                                <a:lnTo>
                                  <a:pt x="18" y="8"/>
                                </a:lnTo>
                                <a:lnTo>
                                  <a:pt x="11" y="5"/>
                                </a:lnTo>
                                <a:lnTo>
                                  <a:pt x="3" y="9"/>
                                </a:lnTo>
                                <a:lnTo>
                                  <a:pt x="2" y="16"/>
                                </a:lnTo>
                                <a:lnTo>
                                  <a:pt x="2" y="29"/>
                                </a:lnTo>
                                <a:lnTo>
                                  <a:pt x="0" y="4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26" name="Freeform 5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3" y="2291"/>
                            <a:ext cx="11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" y="0"/>
                              </a:cxn>
                              <a:cxn ang="0">
                                <a:pos x="8" y="9"/>
                              </a:cxn>
                              <a:cxn ang="0">
                                <a:pos x="5" y="14"/>
                              </a:cxn>
                              <a:cxn ang="0">
                                <a:pos x="10" y="23"/>
                              </a:cxn>
                              <a:cxn ang="0">
                                <a:pos x="8" y="27"/>
                              </a:cxn>
                              <a:cxn ang="0">
                                <a:pos x="5" y="34"/>
                              </a:cxn>
                              <a:cxn ang="0">
                                <a:pos x="4" y="39"/>
                              </a:cxn>
                              <a:cxn ang="0">
                                <a:pos x="3" y="47"/>
                              </a:cxn>
                              <a:cxn ang="0">
                                <a:pos x="0" y="51"/>
                              </a:cxn>
                            </a:cxnLst>
                            <a:rect l="0" t="0" r="r" b="b"/>
                            <a:pathLst>
                              <a:path w="11" h="52">
                                <a:moveTo>
                                  <a:pt x="5" y="0"/>
                                </a:moveTo>
                                <a:lnTo>
                                  <a:pt x="8" y="9"/>
                                </a:lnTo>
                                <a:lnTo>
                                  <a:pt x="5" y="14"/>
                                </a:lnTo>
                                <a:lnTo>
                                  <a:pt x="10" y="23"/>
                                </a:lnTo>
                                <a:lnTo>
                                  <a:pt x="8" y="27"/>
                                </a:lnTo>
                                <a:lnTo>
                                  <a:pt x="5" y="34"/>
                                </a:lnTo>
                                <a:lnTo>
                                  <a:pt x="4" y="39"/>
                                </a:lnTo>
                                <a:lnTo>
                                  <a:pt x="3" y="47"/>
                                </a:lnTo>
                                <a:lnTo>
                                  <a:pt x="0" y="5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27" name="Freeform 5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9" y="2314"/>
                            <a:ext cx="23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0"/>
                              </a:cxn>
                              <a:cxn ang="0">
                                <a:pos x="7" y="6"/>
                              </a:cxn>
                              <a:cxn ang="0">
                                <a:pos x="1" y="19"/>
                              </a:cxn>
                              <a:cxn ang="0">
                                <a:pos x="0" y="25"/>
                              </a:cxn>
                              <a:cxn ang="0">
                                <a:pos x="4" y="32"/>
                              </a:cxn>
                              <a:cxn ang="0">
                                <a:pos x="11" y="35"/>
                              </a:cxn>
                              <a:cxn ang="0">
                                <a:pos x="13" y="43"/>
                              </a:cxn>
                              <a:cxn ang="0">
                                <a:pos x="22" y="45"/>
                              </a:cxn>
                              <a:cxn ang="0">
                                <a:pos x="20" y="51"/>
                              </a:cxn>
                            </a:cxnLst>
                            <a:rect l="0" t="0" r="r" b="b"/>
                            <a:pathLst>
                              <a:path w="23" h="52">
                                <a:moveTo>
                                  <a:pt x="2" y="0"/>
                                </a:moveTo>
                                <a:lnTo>
                                  <a:pt x="7" y="6"/>
                                </a:lnTo>
                                <a:lnTo>
                                  <a:pt x="1" y="19"/>
                                </a:lnTo>
                                <a:lnTo>
                                  <a:pt x="0" y="25"/>
                                </a:lnTo>
                                <a:lnTo>
                                  <a:pt x="4" y="32"/>
                                </a:lnTo>
                                <a:lnTo>
                                  <a:pt x="11" y="35"/>
                                </a:lnTo>
                                <a:lnTo>
                                  <a:pt x="13" y="43"/>
                                </a:lnTo>
                                <a:lnTo>
                                  <a:pt x="22" y="45"/>
                                </a:lnTo>
                                <a:lnTo>
                                  <a:pt x="20" y="5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28" name="Freeform 5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0" y="2298"/>
                            <a:ext cx="12" cy="1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" y="16"/>
                              </a:cxn>
                              <a:cxn ang="0">
                                <a:pos x="11" y="8"/>
                              </a:cxn>
                              <a:cxn ang="0">
                                <a:pos x="1" y="8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12" h="17">
                                <a:moveTo>
                                  <a:pt x="9" y="16"/>
                                </a:moveTo>
                                <a:lnTo>
                                  <a:pt x="11" y="8"/>
                                </a:lnTo>
                                <a:lnTo>
                                  <a:pt x="1" y="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29" name="Freeform 5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7" y="2354"/>
                            <a:ext cx="32" cy="2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7"/>
                              </a:cxn>
                              <a:cxn ang="0">
                                <a:pos x="3" y="18"/>
                              </a:cxn>
                              <a:cxn ang="0">
                                <a:pos x="16" y="7"/>
                              </a:cxn>
                              <a:cxn ang="0">
                                <a:pos x="21" y="5"/>
                              </a:cxn>
                              <a:cxn ang="0">
                                <a:pos x="31" y="0"/>
                              </a:cxn>
                            </a:cxnLst>
                            <a:rect l="0" t="0" r="r" b="b"/>
                            <a:pathLst>
                              <a:path w="32" h="28">
                                <a:moveTo>
                                  <a:pt x="0" y="27"/>
                                </a:moveTo>
                                <a:lnTo>
                                  <a:pt x="3" y="18"/>
                                </a:lnTo>
                                <a:lnTo>
                                  <a:pt x="16" y="7"/>
                                </a:lnTo>
                                <a:lnTo>
                                  <a:pt x="21" y="5"/>
                                </a:lnTo>
                                <a:lnTo>
                                  <a:pt x="31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30" name="Freeform 5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1" y="2348"/>
                            <a:ext cx="27" cy="5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6" y="0"/>
                              </a:cxn>
                              <a:cxn ang="0">
                                <a:pos x="18" y="3"/>
                              </a:cxn>
                              <a:cxn ang="0">
                                <a:pos x="22" y="10"/>
                              </a:cxn>
                              <a:cxn ang="0">
                                <a:pos x="21" y="16"/>
                              </a:cxn>
                              <a:cxn ang="0">
                                <a:pos x="26" y="25"/>
                              </a:cxn>
                              <a:cxn ang="0">
                                <a:pos x="23" y="29"/>
                              </a:cxn>
                              <a:cxn ang="0">
                                <a:pos x="22" y="36"/>
                              </a:cxn>
                              <a:cxn ang="0">
                                <a:pos x="19" y="43"/>
                              </a:cxn>
                              <a:cxn ang="0">
                                <a:pos x="11" y="47"/>
                              </a:cxn>
                              <a:cxn ang="0">
                                <a:pos x="0" y="58"/>
                              </a:cxn>
                            </a:cxnLst>
                            <a:rect l="0" t="0" r="r" b="b"/>
                            <a:pathLst>
                              <a:path w="27" h="59">
                                <a:moveTo>
                                  <a:pt x="26" y="0"/>
                                </a:moveTo>
                                <a:lnTo>
                                  <a:pt x="18" y="3"/>
                                </a:lnTo>
                                <a:lnTo>
                                  <a:pt x="22" y="10"/>
                                </a:lnTo>
                                <a:lnTo>
                                  <a:pt x="21" y="16"/>
                                </a:lnTo>
                                <a:lnTo>
                                  <a:pt x="26" y="25"/>
                                </a:lnTo>
                                <a:lnTo>
                                  <a:pt x="23" y="29"/>
                                </a:lnTo>
                                <a:lnTo>
                                  <a:pt x="22" y="36"/>
                                </a:lnTo>
                                <a:lnTo>
                                  <a:pt x="19" y="43"/>
                                </a:lnTo>
                                <a:lnTo>
                                  <a:pt x="11" y="47"/>
                                </a:lnTo>
                                <a:lnTo>
                                  <a:pt x="0" y="5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160" name="Group 5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57" y="2394"/>
                          <a:ext cx="9" cy="12"/>
                          <a:chOff x="3957" y="2394"/>
                          <a:chExt cx="9" cy="12"/>
                        </a:xfrm>
                      </p:grpSpPr>
                      <p:sp>
                        <p:nvSpPr>
                          <p:cNvPr id="794132" name="Oval 532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965" y="2398"/>
                            <a:ext cx="1" cy="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33" name="Oval 53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957" y="2394"/>
                            <a:ext cx="1" cy="6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4168" name="Group 5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17" y="2371"/>
                      <a:ext cx="315" cy="170"/>
                      <a:chOff x="3617" y="2371"/>
                      <a:chExt cx="315" cy="170"/>
                    </a:xfrm>
                  </p:grpSpPr>
                  <p:grpSp>
                    <p:nvGrpSpPr>
                      <p:cNvPr id="794171" name="Group 53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17" y="2406"/>
                        <a:ext cx="236" cy="135"/>
                        <a:chOff x="3617" y="2406"/>
                        <a:chExt cx="236" cy="135"/>
                      </a:xfrm>
                    </p:grpSpPr>
                    <p:grpSp>
                      <p:nvGrpSpPr>
                        <p:cNvPr id="794172" name="Group 53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17" y="2425"/>
                          <a:ext cx="78" cy="116"/>
                          <a:chOff x="3617" y="2425"/>
                          <a:chExt cx="78" cy="116"/>
                        </a:xfrm>
                      </p:grpSpPr>
                      <p:sp>
                        <p:nvSpPr>
                          <p:cNvPr id="794137" name="Freeform 5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17" y="2425"/>
                            <a:ext cx="78" cy="1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" y="0"/>
                              </a:cxn>
                              <a:cxn ang="0">
                                <a:pos x="22" y="0"/>
                              </a:cxn>
                              <a:cxn ang="0">
                                <a:pos x="35" y="2"/>
                              </a:cxn>
                              <a:cxn ang="0">
                                <a:pos x="40" y="11"/>
                              </a:cxn>
                              <a:cxn ang="0">
                                <a:pos x="37" y="17"/>
                              </a:cxn>
                              <a:cxn ang="0">
                                <a:pos x="43" y="18"/>
                              </a:cxn>
                              <a:cxn ang="0">
                                <a:pos x="54" y="28"/>
                              </a:cxn>
                              <a:cxn ang="0">
                                <a:pos x="66" y="31"/>
                              </a:cxn>
                              <a:cxn ang="0">
                                <a:pos x="77" y="83"/>
                              </a:cxn>
                              <a:cxn ang="0">
                                <a:pos x="73" y="95"/>
                              </a:cxn>
                              <a:cxn ang="0">
                                <a:pos x="69" y="106"/>
                              </a:cxn>
                              <a:cxn ang="0">
                                <a:pos x="61" y="112"/>
                              </a:cxn>
                              <a:cxn ang="0">
                                <a:pos x="56" y="110"/>
                              </a:cxn>
                              <a:cxn ang="0">
                                <a:pos x="49" y="108"/>
                              </a:cxn>
                              <a:cxn ang="0">
                                <a:pos x="41" y="112"/>
                              </a:cxn>
                              <a:cxn ang="0">
                                <a:pos x="28" y="115"/>
                              </a:cxn>
                              <a:cxn ang="0">
                                <a:pos x="24" y="100"/>
                              </a:cxn>
                              <a:cxn ang="0">
                                <a:pos x="24" y="88"/>
                              </a:cxn>
                              <a:cxn ang="0">
                                <a:pos x="13" y="90"/>
                              </a:cxn>
                              <a:cxn ang="0">
                                <a:pos x="7" y="89"/>
                              </a:cxn>
                              <a:cxn ang="0">
                                <a:pos x="5" y="81"/>
                              </a:cxn>
                              <a:cxn ang="0">
                                <a:pos x="5" y="54"/>
                              </a:cxn>
                              <a:cxn ang="0">
                                <a:pos x="9" y="41"/>
                              </a:cxn>
                              <a:cxn ang="0">
                                <a:pos x="0" y="26"/>
                              </a:cxn>
                              <a:cxn ang="0">
                                <a:pos x="3" y="13"/>
                              </a:cxn>
                              <a:cxn ang="0">
                                <a:pos x="8" y="0"/>
                              </a:cxn>
                            </a:cxnLst>
                            <a:rect l="0" t="0" r="r" b="b"/>
                            <a:pathLst>
                              <a:path w="78" h="116">
                                <a:moveTo>
                                  <a:pt x="8" y="0"/>
                                </a:moveTo>
                                <a:lnTo>
                                  <a:pt x="22" y="0"/>
                                </a:lnTo>
                                <a:lnTo>
                                  <a:pt x="35" y="2"/>
                                </a:lnTo>
                                <a:lnTo>
                                  <a:pt x="40" y="11"/>
                                </a:lnTo>
                                <a:lnTo>
                                  <a:pt x="37" y="17"/>
                                </a:lnTo>
                                <a:lnTo>
                                  <a:pt x="43" y="18"/>
                                </a:lnTo>
                                <a:lnTo>
                                  <a:pt x="54" y="28"/>
                                </a:lnTo>
                                <a:lnTo>
                                  <a:pt x="66" y="31"/>
                                </a:lnTo>
                                <a:lnTo>
                                  <a:pt x="77" y="83"/>
                                </a:lnTo>
                                <a:lnTo>
                                  <a:pt x="73" y="95"/>
                                </a:lnTo>
                                <a:lnTo>
                                  <a:pt x="69" y="106"/>
                                </a:lnTo>
                                <a:lnTo>
                                  <a:pt x="61" y="112"/>
                                </a:lnTo>
                                <a:lnTo>
                                  <a:pt x="56" y="110"/>
                                </a:lnTo>
                                <a:lnTo>
                                  <a:pt x="49" y="108"/>
                                </a:lnTo>
                                <a:lnTo>
                                  <a:pt x="41" y="112"/>
                                </a:lnTo>
                                <a:lnTo>
                                  <a:pt x="28" y="115"/>
                                </a:lnTo>
                                <a:lnTo>
                                  <a:pt x="24" y="100"/>
                                </a:lnTo>
                                <a:lnTo>
                                  <a:pt x="24" y="88"/>
                                </a:lnTo>
                                <a:lnTo>
                                  <a:pt x="13" y="90"/>
                                </a:lnTo>
                                <a:lnTo>
                                  <a:pt x="7" y="89"/>
                                </a:lnTo>
                                <a:lnTo>
                                  <a:pt x="5" y="81"/>
                                </a:lnTo>
                                <a:lnTo>
                                  <a:pt x="5" y="54"/>
                                </a:lnTo>
                                <a:lnTo>
                                  <a:pt x="9" y="41"/>
                                </a:lnTo>
                                <a:lnTo>
                                  <a:pt x="0" y="26"/>
                                </a:lnTo>
                                <a:lnTo>
                                  <a:pt x="3" y="13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solidFill>
                            <a:srgbClr val="7F7F9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38" name="Freeform 5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32" y="2440"/>
                            <a:ext cx="25" cy="7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4" y="3"/>
                              </a:cxn>
                              <a:cxn ang="0">
                                <a:pos x="18" y="1"/>
                              </a:cxn>
                              <a:cxn ang="0">
                                <a:pos x="13" y="0"/>
                              </a:cxn>
                              <a:cxn ang="0">
                                <a:pos x="8" y="6"/>
                              </a:cxn>
                              <a:cxn ang="0">
                                <a:pos x="4" y="17"/>
                              </a:cxn>
                              <a:cxn ang="0">
                                <a:pos x="0" y="23"/>
                              </a:cxn>
                              <a:cxn ang="0">
                                <a:pos x="4" y="31"/>
                              </a:cxn>
                              <a:cxn ang="0">
                                <a:pos x="9" y="38"/>
                              </a:cxn>
                              <a:cxn ang="0">
                                <a:pos x="15" y="52"/>
                              </a:cxn>
                              <a:cxn ang="0">
                                <a:pos x="7" y="71"/>
                              </a:cxn>
                            </a:cxnLst>
                            <a:rect l="0" t="0" r="r" b="b"/>
                            <a:pathLst>
                              <a:path w="25" h="72">
                                <a:moveTo>
                                  <a:pt x="24" y="3"/>
                                </a:moveTo>
                                <a:lnTo>
                                  <a:pt x="18" y="1"/>
                                </a:lnTo>
                                <a:lnTo>
                                  <a:pt x="13" y="0"/>
                                </a:lnTo>
                                <a:lnTo>
                                  <a:pt x="8" y="6"/>
                                </a:lnTo>
                                <a:lnTo>
                                  <a:pt x="4" y="17"/>
                                </a:lnTo>
                                <a:lnTo>
                                  <a:pt x="0" y="23"/>
                                </a:lnTo>
                                <a:lnTo>
                                  <a:pt x="4" y="31"/>
                                </a:lnTo>
                                <a:lnTo>
                                  <a:pt x="9" y="38"/>
                                </a:lnTo>
                                <a:lnTo>
                                  <a:pt x="15" y="52"/>
                                </a:lnTo>
                                <a:lnTo>
                                  <a:pt x="7" y="7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173" name="Group 53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72" y="2406"/>
                          <a:ext cx="181" cy="110"/>
                          <a:chOff x="3672" y="2406"/>
                          <a:chExt cx="181" cy="110"/>
                        </a:xfrm>
                      </p:grpSpPr>
                      <p:sp>
                        <p:nvSpPr>
                          <p:cNvPr id="794140" name="Freeform 5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2" y="2406"/>
                            <a:ext cx="181" cy="1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28"/>
                              </a:cxn>
                              <a:cxn ang="0">
                                <a:pos x="0" y="40"/>
                              </a:cxn>
                              <a:cxn ang="0">
                                <a:pos x="3" y="48"/>
                              </a:cxn>
                              <a:cxn ang="0">
                                <a:pos x="1" y="60"/>
                              </a:cxn>
                              <a:cxn ang="0">
                                <a:pos x="2" y="79"/>
                              </a:cxn>
                              <a:cxn ang="0">
                                <a:pos x="13" y="89"/>
                              </a:cxn>
                              <a:cxn ang="0">
                                <a:pos x="20" y="106"/>
                              </a:cxn>
                              <a:cxn ang="0">
                                <a:pos x="33" y="109"/>
                              </a:cxn>
                              <a:cxn ang="0">
                                <a:pos x="51" y="96"/>
                              </a:cxn>
                              <a:cxn ang="0">
                                <a:pos x="65" y="73"/>
                              </a:cxn>
                              <a:cxn ang="0">
                                <a:pos x="71" y="52"/>
                              </a:cxn>
                              <a:cxn ang="0">
                                <a:pos x="88" y="72"/>
                              </a:cxn>
                              <a:cxn ang="0">
                                <a:pos x="96" y="55"/>
                              </a:cxn>
                              <a:cxn ang="0">
                                <a:pos x="107" y="72"/>
                              </a:cxn>
                              <a:cxn ang="0">
                                <a:pos x="113" y="74"/>
                              </a:cxn>
                              <a:cxn ang="0">
                                <a:pos x="125" y="77"/>
                              </a:cxn>
                              <a:cxn ang="0">
                                <a:pos x="130" y="79"/>
                              </a:cxn>
                              <a:cxn ang="0">
                                <a:pos x="131" y="72"/>
                              </a:cxn>
                              <a:cxn ang="0">
                                <a:pos x="138" y="81"/>
                              </a:cxn>
                              <a:cxn ang="0">
                                <a:pos x="180" y="79"/>
                              </a:cxn>
                              <a:cxn ang="0">
                                <a:pos x="148" y="25"/>
                              </a:cxn>
                              <a:cxn ang="0">
                                <a:pos x="115" y="15"/>
                              </a:cxn>
                              <a:cxn ang="0">
                                <a:pos x="100" y="5"/>
                              </a:cxn>
                              <a:cxn ang="0">
                                <a:pos x="67" y="0"/>
                              </a:cxn>
                              <a:cxn ang="0">
                                <a:pos x="64" y="7"/>
                              </a:cxn>
                              <a:cxn ang="0">
                                <a:pos x="46" y="7"/>
                              </a:cxn>
                              <a:cxn ang="0">
                                <a:pos x="26" y="28"/>
                              </a:cxn>
                              <a:cxn ang="0">
                                <a:pos x="3" y="28"/>
                              </a:cxn>
                            </a:cxnLst>
                            <a:rect l="0" t="0" r="r" b="b"/>
                            <a:pathLst>
                              <a:path w="181" h="110">
                                <a:moveTo>
                                  <a:pt x="3" y="28"/>
                                </a:moveTo>
                                <a:lnTo>
                                  <a:pt x="0" y="40"/>
                                </a:lnTo>
                                <a:lnTo>
                                  <a:pt x="3" y="48"/>
                                </a:lnTo>
                                <a:lnTo>
                                  <a:pt x="1" y="60"/>
                                </a:lnTo>
                                <a:lnTo>
                                  <a:pt x="2" y="79"/>
                                </a:lnTo>
                                <a:lnTo>
                                  <a:pt x="13" y="89"/>
                                </a:lnTo>
                                <a:lnTo>
                                  <a:pt x="20" y="106"/>
                                </a:lnTo>
                                <a:lnTo>
                                  <a:pt x="33" y="109"/>
                                </a:lnTo>
                                <a:lnTo>
                                  <a:pt x="51" y="96"/>
                                </a:lnTo>
                                <a:lnTo>
                                  <a:pt x="65" y="73"/>
                                </a:lnTo>
                                <a:lnTo>
                                  <a:pt x="71" y="52"/>
                                </a:lnTo>
                                <a:lnTo>
                                  <a:pt x="88" y="72"/>
                                </a:lnTo>
                                <a:lnTo>
                                  <a:pt x="96" y="55"/>
                                </a:lnTo>
                                <a:lnTo>
                                  <a:pt x="107" y="72"/>
                                </a:lnTo>
                                <a:lnTo>
                                  <a:pt x="113" y="74"/>
                                </a:lnTo>
                                <a:lnTo>
                                  <a:pt x="125" y="77"/>
                                </a:lnTo>
                                <a:lnTo>
                                  <a:pt x="130" y="79"/>
                                </a:lnTo>
                                <a:lnTo>
                                  <a:pt x="131" y="72"/>
                                </a:lnTo>
                                <a:lnTo>
                                  <a:pt x="138" y="81"/>
                                </a:lnTo>
                                <a:lnTo>
                                  <a:pt x="180" y="79"/>
                                </a:lnTo>
                                <a:lnTo>
                                  <a:pt x="148" y="25"/>
                                </a:lnTo>
                                <a:lnTo>
                                  <a:pt x="115" y="15"/>
                                </a:lnTo>
                                <a:lnTo>
                                  <a:pt x="100" y="5"/>
                                </a:lnTo>
                                <a:lnTo>
                                  <a:pt x="67" y="0"/>
                                </a:lnTo>
                                <a:lnTo>
                                  <a:pt x="64" y="7"/>
                                </a:lnTo>
                                <a:lnTo>
                                  <a:pt x="46" y="7"/>
                                </a:lnTo>
                                <a:lnTo>
                                  <a:pt x="26" y="28"/>
                                </a:lnTo>
                                <a:lnTo>
                                  <a:pt x="3" y="28"/>
                                </a:lnTo>
                              </a:path>
                            </a:pathLst>
                          </a:custGeom>
                          <a:solidFill>
                            <a:srgbClr val="800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41" name="Freeform 5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9" y="2422"/>
                            <a:ext cx="113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1"/>
                              </a:cxn>
                              <a:cxn ang="0">
                                <a:pos x="16" y="24"/>
                              </a:cxn>
                              <a:cxn ang="0">
                                <a:pos x="31" y="23"/>
                              </a:cxn>
                              <a:cxn ang="0">
                                <a:pos x="43" y="8"/>
                              </a:cxn>
                              <a:cxn ang="0">
                                <a:pos x="57" y="5"/>
                              </a:cxn>
                              <a:cxn ang="0">
                                <a:pos x="64" y="0"/>
                              </a:cxn>
                              <a:cxn ang="0">
                                <a:pos x="91" y="0"/>
                              </a:cxn>
                              <a:cxn ang="0">
                                <a:pos x="112" y="14"/>
                              </a:cxn>
                            </a:cxnLst>
                            <a:rect l="0" t="0" r="r" b="b"/>
                            <a:pathLst>
                              <a:path w="113" h="32">
                                <a:moveTo>
                                  <a:pt x="0" y="31"/>
                                </a:moveTo>
                                <a:lnTo>
                                  <a:pt x="16" y="24"/>
                                </a:lnTo>
                                <a:lnTo>
                                  <a:pt x="31" y="23"/>
                                </a:lnTo>
                                <a:lnTo>
                                  <a:pt x="43" y="8"/>
                                </a:lnTo>
                                <a:lnTo>
                                  <a:pt x="57" y="5"/>
                                </a:lnTo>
                                <a:lnTo>
                                  <a:pt x="64" y="0"/>
                                </a:lnTo>
                                <a:lnTo>
                                  <a:pt x="91" y="0"/>
                                </a:lnTo>
                                <a:lnTo>
                                  <a:pt x="112" y="1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4176" name="Group 5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82" y="2371"/>
                        <a:ext cx="150" cy="131"/>
                        <a:chOff x="3782" y="2371"/>
                        <a:chExt cx="150" cy="131"/>
                      </a:xfrm>
                    </p:grpSpPr>
                    <p:sp>
                      <p:nvSpPr>
                        <p:cNvPr id="794143" name="Freeform 5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82" y="2371"/>
                          <a:ext cx="150" cy="1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"/>
                            </a:cxn>
                            <a:cxn ang="0">
                              <a:pos x="15" y="0"/>
                            </a:cxn>
                            <a:cxn ang="0">
                              <a:pos x="35" y="4"/>
                            </a:cxn>
                            <a:cxn ang="0">
                              <a:pos x="55" y="11"/>
                            </a:cxn>
                            <a:cxn ang="0">
                              <a:pos x="75" y="23"/>
                            </a:cxn>
                            <a:cxn ang="0">
                              <a:pos x="94" y="30"/>
                            </a:cxn>
                            <a:cxn ang="0">
                              <a:pos x="96" y="43"/>
                            </a:cxn>
                            <a:cxn ang="0">
                              <a:pos x="149" y="71"/>
                            </a:cxn>
                            <a:cxn ang="0">
                              <a:pos x="137" y="86"/>
                            </a:cxn>
                            <a:cxn ang="0">
                              <a:pos x="120" y="104"/>
                            </a:cxn>
                            <a:cxn ang="0">
                              <a:pos x="111" y="107"/>
                            </a:cxn>
                            <a:cxn ang="0">
                              <a:pos x="80" y="119"/>
                            </a:cxn>
                            <a:cxn ang="0">
                              <a:pos x="71" y="130"/>
                            </a:cxn>
                            <a:cxn ang="0">
                              <a:pos x="60" y="118"/>
                            </a:cxn>
                            <a:cxn ang="0">
                              <a:pos x="54" y="115"/>
                            </a:cxn>
                            <a:cxn ang="0">
                              <a:pos x="53" y="94"/>
                            </a:cxn>
                            <a:cxn ang="0">
                              <a:pos x="38" y="79"/>
                            </a:cxn>
                            <a:cxn ang="0">
                              <a:pos x="37" y="44"/>
                            </a:cxn>
                            <a:cxn ang="0">
                              <a:pos x="51" y="44"/>
                            </a:cxn>
                            <a:cxn ang="0">
                              <a:pos x="32" y="32"/>
                            </a:cxn>
                            <a:cxn ang="0">
                              <a:pos x="13" y="25"/>
                            </a:cxn>
                            <a:cxn ang="0">
                              <a:pos x="7" y="24"/>
                            </a:cxn>
                            <a:cxn ang="0">
                              <a:pos x="0" y="2"/>
                            </a:cxn>
                          </a:cxnLst>
                          <a:rect l="0" t="0" r="r" b="b"/>
                          <a:pathLst>
                            <a:path w="150" h="131">
                              <a:moveTo>
                                <a:pt x="0" y="2"/>
                              </a:moveTo>
                              <a:lnTo>
                                <a:pt x="15" y="0"/>
                              </a:lnTo>
                              <a:lnTo>
                                <a:pt x="35" y="4"/>
                              </a:lnTo>
                              <a:lnTo>
                                <a:pt x="55" y="11"/>
                              </a:lnTo>
                              <a:lnTo>
                                <a:pt x="75" y="23"/>
                              </a:lnTo>
                              <a:lnTo>
                                <a:pt x="94" y="30"/>
                              </a:lnTo>
                              <a:lnTo>
                                <a:pt x="96" y="43"/>
                              </a:lnTo>
                              <a:lnTo>
                                <a:pt x="149" y="71"/>
                              </a:lnTo>
                              <a:lnTo>
                                <a:pt x="137" y="86"/>
                              </a:lnTo>
                              <a:lnTo>
                                <a:pt x="120" y="104"/>
                              </a:lnTo>
                              <a:lnTo>
                                <a:pt x="111" y="107"/>
                              </a:lnTo>
                              <a:lnTo>
                                <a:pt x="80" y="119"/>
                              </a:lnTo>
                              <a:lnTo>
                                <a:pt x="71" y="130"/>
                              </a:lnTo>
                              <a:lnTo>
                                <a:pt x="60" y="118"/>
                              </a:lnTo>
                              <a:lnTo>
                                <a:pt x="54" y="115"/>
                              </a:lnTo>
                              <a:lnTo>
                                <a:pt x="53" y="94"/>
                              </a:lnTo>
                              <a:lnTo>
                                <a:pt x="38" y="79"/>
                              </a:lnTo>
                              <a:lnTo>
                                <a:pt x="37" y="44"/>
                              </a:lnTo>
                              <a:lnTo>
                                <a:pt x="51" y="44"/>
                              </a:lnTo>
                              <a:lnTo>
                                <a:pt x="32" y="32"/>
                              </a:lnTo>
                              <a:lnTo>
                                <a:pt x="13" y="25"/>
                              </a:lnTo>
                              <a:lnTo>
                                <a:pt x="7" y="24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FF9FD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144" name="Freeform 5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30" y="2400"/>
                          <a:ext cx="45" cy="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8"/>
                            </a:cxn>
                            <a:cxn ang="0">
                              <a:pos x="9" y="3"/>
                            </a:cxn>
                            <a:cxn ang="0">
                              <a:pos x="15" y="0"/>
                            </a:cxn>
                            <a:cxn ang="0">
                              <a:pos x="20" y="1"/>
                            </a:cxn>
                            <a:cxn ang="0">
                              <a:pos x="26" y="4"/>
                            </a:cxn>
                            <a:cxn ang="0">
                              <a:pos x="44" y="9"/>
                            </a:cxn>
                          </a:cxnLst>
                          <a:rect l="0" t="0" r="r" b="b"/>
                          <a:pathLst>
                            <a:path w="45" h="10">
                              <a:moveTo>
                                <a:pt x="0" y="8"/>
                              </a:moveTo>
                              <a:lnTo>
                                <a:pt x="9" y="3"/>
                              </a:lnTo>
                              <a:lnTo>
                                <a:pt x="15" y="0"/>
                              </a:lnTo>
                              <a:lnTo>
                                <a:pt x="20" y="1"/>
                              </a:lnTo>
                              <a:lnTo>
                                <a:pt x="26" y="4"/>
                              </a:lnTo>
                              <a:lnTo>
                                <a:pt x="44" y="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145" name="Freeform 5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2" y="2415"/>
                          <a:ext cx="84" cy="6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3" y="26"/>
                            </a:cxn>
                            <a:cxn ang="0">
                              <a:pos x="59" y="33"/>
                            </a:cxn>
                            <a:cxn ang="0">
                              <a:pos x="57" y="26"/>
                            </a:cxn>
                            <a:cxn ang="0">
                              <a:pos x="49" y="25"/>
                            </a:cxn>
                            <a:cxn ang="0">
                              <a:pos x="11" y="0"/>
                            </a:cxn>
                            <a:cxn ang="0">
                              <a:pos x="0" y="29"/>
                            </a:cxn>
                            <a:cxn ang="0">
                              <a:pos x="51" y="66"/>
                            </a:cxn>
                          </a:cxnLst>
                          <a:rect l="0" t="0" r="r" b="b"/>
                          <a:pathLst>
                            <a:path w="84" h="67">
                              <a:moveTo>
                                <a:pt x="83" y="26"/>
                              </a:moveTo>
                              <a:lnTo>
                                <a:pt x="59" y="33"/>
                              </a:lnTo>
                              <a:lnTo>
                                <a:pt x="57" y="26"/>
                              </a:lnTo>
                              <a:lnTo>
                                <a:pt x="49" y="25"/>
                              </a:lnTo>
                              <a:lnTo>
                                <a:pt x="11" y="0"/>
                              </a:lnTo>
                              <a:lnTo>
                                <a:pt x="0" y="29"/>
                              </a:lnTo>
                              <a:lnTo>
                                <a:pt x="51" y="6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794179" name="Group 546"/>
                  <p:cNvGrpSpPr>
                    <a:grpSpLocks/>
                  </p:cNvGrpSpPr>
                  <p:nvPr/>
                </p:nvGrpSpPr>
                <p:grpSpPr bwMode="auto">
                  <a:xfrm>
                    <a:off x="3766" y="2355"/>
                    <a:ext cx="66" cy="96"/>
                    <a:chOff x="3766" y="2355"/>
                    <a:chExt cx="66" cy="96"/>
                  </a:xfrm>
                </p:grpSpPr>
                <p:sp>
                  <p:nvSpPr>
                    <p:cNvPr id="794147" name="Freeform 547"/>
                    <p:cNvSpPr>
                      <a:spLocks/>
                    </p:cNvSpPr>
                    <p:nvPr/>
                  </p:nvSpPr>
                  <p:spPr bwMode="auto">
                    <a:xfrm>
                      <a:off x="3766" y="2355"/>
                      <a:ext cx="39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38" y="20"/>
                        </a:cxn>
                        <a:cxn ang="0">
                          <a:pos x="20" y="33"/>
                        </a:cxn>
                        <a:cxn ang="0">
                          <a:pos x="0" y="21"/>
                        </a:cxn>
                        <a:cxn ang="0">
                          <a:pos x="7" y="0"/>
                        </a:cxn>
                        <a:cxn ang="0">
                          <a:pos x="38" y="20"/>
                        </a:cxn>
                      </a:cxnLst>
                      <a:rect l="0" t="0" r="r" b="b"/>
                      <a:pathLst>
                        <a:path w="39" h="34">
                          <a:moveTo>
                            <a:pt x="38" y="20"/>
                          </a:moveTo>
                          <a:lnTo>
                            <a:pt x="20" y="33"/>
                          </a:lnTo>
                          <a:lnTo>
                            <a:pt x="0" y="21"/>
                          </a:lnTo>
                          <a:lnTo>
                            <a:pt x="7" y="0"/>
                          </a:lnTo>
                          <a:lnTo>
                            <a:pt x="38" y="20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4148" name="Freeform 548"/>
                    <p:cNvSpPr>
                      <a:spLocks/>
                    </p:cNvSpPr>
                    <p:nvPr/>
                  </p:nvSpPr>
                  <p:spPr bwMode="auto">
                    <a:xfrm>
                      <a:off x="3782" y="2383"/>
                      <a:ext cx="50" cy="68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36"/>
                        </a:cxn>
                        <a:cxn ang="0">
                          <a:pos x="39" y="18"/>
                        </a:cxn>
                        <a:cxn ang="0">
                          <a:pos x="43" y="12"/>
                        </a:cxn>
                        <a:cxn ang="0">
                          <a:pos x="36" y="10"/>
                        </a:cxn>
                        <a:cxn ang="0">
                          <a:pos x="24" y="6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3" y="5"/>
                        </a:cxn>
                        <a:cxn ang="0">
                          <a:pos x="1" y="14"/>
                        </a:cxn>
                        <a:cxn ang="0">
                          <a:pos x="0" y="20"/>
                        </a:cxn>
                        <a:cxn ang="0">
                          <a:pos x="3" y="26"/>
                        </a:cxn>
                        <a:cxn ang="0">
                          <a:pos x="9" y="27"/>
                        </a:cxn>
                        <a:cxn ang="0">
                          <a:pos x="8" y="37"/>
                        </a:cxn>
                        <a:cxn ang="0">
                          <a:pos x="2" y="48"/>
                        </a:cxn>
                        <a:cxn ang="0">
                          <a:pos x="15" y="51"/>
                        </a:cxn>
                        <a:cxn ang="0">
                          <a:pos x="46" y="67"/>
                        </a:cxn>
                        <a:cxn ang="0">
                          <a:pos x="49" y="36"/>
                        </a:cxn>
                      </a:cxnLst>
                      <a:rect l="0" t="0" r="r" b="b"/>
                      <a:pathLst>
                        <a:path w="50" h="68">
                          <a:moveTo>
                            <a:pt x="49" y="36"/>
                          </a:moveTo>
                          <a:lnTo>
                            <a:pt x="39" y="18"/>
                          </a:lnTo>
                          <a:lnTo>
                            <a:pt x="43" y="12"/>
                          </a:lnTo>
                          <a:lnTo>
                            <a:pt x="36" y="10"/>
                          </a:lnTo>
                          <a:lnTo>
                            <a:pt x="24" y="6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3" y="5"/>
                          </a:lnTo>
                          <a:lnTo>
                            <a:pt x="1" y="14"/>
                          </a:lnTo>
                          <a:lnTo>
                            <a:pt x="0" y="20"/>
                          </a:lnTo>
                          <a:lnTo>
                            <a:pt x="3" y="26"/>
                          </a:lnTo>
                          <a:lnTo>
                            <a:pt x="9" y="27"/>
                          </a:lnTo>
                          <a:lnTo>
                            <a:pt x="8" y="37"/>
                          </a:lnTo>
                          <a:lnTo>
                            <a:pt x="2" y="48"/>
                          </a:lnTo>
                          <a:lnTo>
                            <a:pt x="15" y="51"/>
                          </a:lnTo>
                          <a:lnTo>
                            <a:pt x="46" y="67"/>
                          </a:lnTo>
                          <a:lnTo>
                            <a:pt x="49" y="36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94182" name="Group 549"/>
              <p:cNvGrpSpPr>
                <a:grpSpLocks/>
              </p:cNvGrpSpPr>
              <p:nvPr/>
            </p:nvGrpSpPr>
            <p:grpSpPr bwMode="auto">
              <a:xfrm>
                <a:off x="3456" y="2190"/>
                <a:ext cx="464" cy="271"/>
                <a:chOff x="3456" y="2190"/>
                <a:chExt cx="464" cy="271"/>
              </a:xfrm>
            </p:grpSpPr>
            <p:grpSp>
              <p:nvGrpSpPr>
                <p:cNvPr id="794183" name="Group 550"/>
                <p:cNvGrpSpPr>
                  <a:grpSpLocks/>
                </p:cNvGrpSpPr>
                <p:nvPr/>
              </p:nvGrpSpPr>
              <p:grpSpPr bwMode="auto">
                <a:xfrm>
                  <a:off x="3456" y="2190"/>
                  <a:ext cx="464" cy="271"/>
                  <a:chOff x="3456" y="2190"/>
                  <a:chExt cx="464" cy="271"/>
                </a:xfrm>
              </p:grpSpPr>
              <p:grpSp>
                <p:nvGrpSpPr>
                  <p:cNvPr id="794185" name="Group 551"/>
                  <p:cNvGrpSpPr>
                    <a:grpSpLocks/>
                  </p:cNvGrpSpPr>
                  <p:nvPr/>
                </p:nvGrpSpPr>
                <p:grpSpPr bwMode="auto">
                  <a:xfrm>
                    <a:off x="3456" y="2190"/>
                    <a:ext cx="464" cy="271"/>
                    <a:chOff x="3456" y="2190"/>
                    <a:chExt cx="464" cy="271"/>
                  </a:xfrm>
                </p:grpSpPr>
                <p:grpSp>
                  <p:nvGrpSpPr>
                    <p:cNvPr id="794190" name="Group 5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1" y="2190"/>
                      <a:ext cx="159" cy="163"/>
                      <a:chOff x="3761" y="2190"/>
                      <a:chExt cx="159" cy="163"/>
                    </a:xfrm>
                  </p:grpSpPr>
                  <p:grpSp>
                    <p:nvGrpSpPr>
                      <p:cNvPr id="794191" name="Group 5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61" y="2205"/>
                        <a:ext cx="135" cy="148"/>
                        <a:chOff x="3761" y="2205"/>
                        <a:chExt cx="135" cy="148"/>
                      </a:xfrm>
                    </p:grpSpPr>
                    <p:grpSp>
                      <p:nvGrpSpPr>
                        <p:cNvPr id="794193" name="Group 5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75" y="2272"/>
                          <a:ext cx="57" cy="43"/>
                          <a:chOff x="3775" y="2272"/>
                          <a:chExt cx="57" cy="43"/>
                        </a:xfrm>
                      </p:grpSpPr>
                      <p:sp>
                        <p:nvSpPr>
                          <p:cNvPr id="794155" name="Freeform 5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75" y="2272"/>
                            <a:ext cx="57" cy="4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6" y="26"/>
                              </a:cxn>
                              <a:cxn ang="0">
                                <a:pos x="47" y="29"/>
                              </a:cxn>
                              <a:cxn ang="0">
                                <a:pos x="42" y="29"/>
                              </a:cxn>
                              <a:cxn ang="0">
                                <a:pos x="37" y="31"/>
                              </a:cxn>
                              <a:cxn ang="0">
                                <a:pos x="25" y="42"/>
                              </a:cxn>
                              <a:cxn ang="0">
                                <a:pos x="17" y="40"/>
                              </a:cxn>
                              <a:cxn ang="0">
                                <a:pos x="3" y="29"/>
                              </a:cxn>
                              <a:cxn ang="0">
                                <a:pos x="0" y="16"/>
                              </a:cxn>
                              <a:cxn ang="0">
                                <a:pos x="12" y="0"/>
                              </a:cxn>
                              <a:cxn ang="0">
                                <a:pos x="43" y="3"/>
                              </a:cxn>
                              <a:cxn ang="0">
                                <a:pos x="55" y="14"/>
                              </a:cxn>
                              <a:cxn ang="0">
                                <a:pos x="56" y="26"/>
                              </a:cxn>
                            </a:cxnLst>
                            <a:rect l="0" t="0" r="r" b="b"/>
                            <a:pathLst>
                              <a:path w="57" h="43">
                                <a:moveTo>
                                  <a:pt x="56" y="26"/>
                                </a:moveTo>
                                <a:lnTo>
                                  <a:pt x="47" y="29"/>
                                </a:lnTo>
                                <a:lnTo>
                                  <a:pt x="42" y="29"/>
                                </a:lnTo>
                                <a:lnTo>
                                  <a:pt x="37" y="31"/>
                                </a:lnTo>
                                <a:lnTo>
                                  <a:pt x="25" y="42"/>
                                </a:lnTo>
                                <a:lnTo>
                                  <a:pt x="17" y="40"/>
                                </a:lnTo>
                                <a:lnTo>
                                  <a:pt x="3" y="29"/>
                                </a:lnTo>
                                <a:lnTo>
                                  <a:pt x="0" y="16"/>
                                </a:lnTo>
                                <a:lnTo>
                                  <a:pt x="12" y="0"/>
                                </a:lnTo>
                                <a:lnTo>
                                  <a:pt x="43" y="3"/>
                                </a:lnTo>
                                <a:lnTo>
                                  <a:pt x="55" y="14"/>
                                </a:lnTo>
                                <a:lnTo>
                                  <a:pt x="56" y="26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56" name="Freeform 5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91" y="2283"/>
                            <a:ext cx="15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4" y="0"/>
                              </a:cxn>
                              <a:cxn ang="0">
                                <a:pos x="4" y="2"/>
                              </a:cxn>
                              <a:cxn ang="0">
                                <a:pos x="0" y="15"/>
                              </a:cxn>
                            </a:cxnLst>
                            <a:rect l="0" t="0" r="r" b="b"/>
                            <a:pathLst>
                              <a:path w="15" h="16">
                                <a:moveTo>
                                  <a:pt x="14" y="0"/>
                                </a:moveTo>
                                <a:lnTo>
                                  <a:pt x="4" y="2"/>
                                </a:ln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57" name="Freeform 5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4" y="2288"/>
                            <a:ext cx="19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8" y="0"/>
                              </a:cxn>
                              <a:cxn ang="0">
                                <a:pos x="4" y="9"/>
                              </a:cxn>
                              <a:cxn ang="0">
                                <a:pos x="0" y="20"/>
                              </a:cxn>
                            </a:cxnLst>
                            <a:rect l="0" t="0" r="r" b="b"/>
                            <a:pathLst>
                              <a:path w="19" h="21">
                                <a:moveTo>
                                  <a:pt x="18" y="0"/>
                                </a:moveTo>
                                <a:lnTo>
                                  <a:pt x="4" y="9"/>
                                </a:lnTo>
                                <a:lnTo>
                                  <a:pt x="0" y="2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794158" name="Freeform 5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61" y="2205"/>
                          <a:ext cx="135" cy="1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" y="78"/>
                            </a:cxn>
                            <a:cxn ang="0">
                              <a:pos x="17" y="61"/>
                            </a:cxn>
                            <a:cxn ang="0">
                              <a:pos x="22" y="42"/>
                            </a:cxn>
                            <a:cxn ang="0">
                              <a:pos x="19" y="31"/>
                            </a:cxn>
                            <a:cxn ang="0">
                              <a:pos x="25" y="11"/>
                            </a:cxn>
                            <a:cxn ang="0">
                              <a:pos x="39" y="10"/>
                            </a:cxn>
                            <a:cxn ang="0">
                              <a:pos x="56" y="22"/>
                            </a:cxn>
                            <a:cxn ang="0">
                              <a:pos x="66" y="13"/>
                            </a:cxn>
                            <a:cxn ang="0">
                              <a:pos x="88" y="5"/>
                            </a:cxn>
                            <a:cxn ang="0">
                              <a:pos x="103" y="3"/>
                            </a:cxn>
                            <a:cxn ang="0">
                              <a:pos x="118" y="14"/>
                            </a:cxn>
                            <a:cxn ang="0">
                              <a:pos x="128" y="29"/>
                            </a:cxn>
                            <a:cxn ang="0">
                              <a:pos x="130" y="45"/>
                            </a:cxn>
                            <a:cxn ang="0">
                              <a:pos x="132" y="69"/>
                            </a:cxn>
                            <a:cxn ang="0">
                              <a:pos x="110" y="90"/>
                            </a:cxn>
                            <a:cxn ang="0">
                              <a:pos x="107" y="101"/>
                            </a:cxn>
                            <a:cxn ang="0">
                              <a:pos x="108" y="114"/>
                            </a:cxn>
                            <a:cxn ang="0">
                              <a:pos x="99" y="126"/>
                            </a:cxn>
                            <a:cxn ang="0">
                              <a:pos x="96" y="138"/>
                            </a:cxn>
                            <a:cxn ang="0">
                              <a:pos x="85" y="141"/>
                            </a:cxn>
                            <a:cxn ang="0">
                              <a:pos x="66" y="136"/>
                            </a:cxn>
                            <a:cxn ang="0">
                              <a:pos x="70" y="124"/>
                            </a:cxn>
                            <a:cxn ang="0">
                              <a:pos x="76" y="106"/>
                            </a:cxn>
                            <a:cxn ang="0">
                              <a:pos x="67" y="97"/>
                            </a:cxn>
                            <a:cxn ang="0">
                              <a:pos x="63" y="83"/>
                            </a:cxn>
                            <a:cxn ang="0">
                              <a:pos x="38" y="74"/>
                            </a:cxn>
                            <a:cxn ang="0">
                              <a:pos x="23" y="77"/>
                            </a:cxn>
                            <a:cxn ang="0">
                              <a:pos x="21" y="89"/>
                            </a:cxn>
                            <a:cxn ang="0">
                              <a:pos x="31" y="93"/>
                            </a:cxn>
                            <a:cxn ang="0">
                              <a:pos x="44" y="105"/>
                            </a:cxn>
                            <a:cxn ang="0">
                              <a:pos x="39" y="114"/>
                            </a:cxn>
                            <a:cxn ang="0">
                              <a:pos x="0" y="90"/>
                            </a:cxn>
                          </a:cxnLst>
                          <a:rect l="0" t="0" r="r" b="b"/>
                          <a:pathLst>
                            <a:path w="135" h="148">
                              <a:moveTo>
                                <a:pt x="0" y="90"/>
                              </a:moveTo>
                              <a:lnTo>
                                <a:pt x="5" y="78"/>
                              </a:lnTo>
                              <a:lnTo>
                                <a:pt x="5" y="71"/>
                              </a:lnTo>
                              <a:lnTo>
                                <a:pt x="17" y="61"/>
                              </a:lnTo>
                              <a:lnTo>
                                <a:pt x="19" y="56"/>
                              </a:lnTo>
                              <a:lnTo>
                                <a:pt x="22" y="42"/>
                              </a:lnTo>
                              <a:lnTo>
                                <a:pt x="17" y="38"/>
                              </a:lnTo>
                              <a:lnTo>
                                <a:pt x="19" y="31"/>
                              </a:lnTo>
                              <a:lnTo>
                                <a:pt x="21" y="25"/>
                              </a:lnTo>
                              <a:lnTo>
                                <a:pt x="25" y="11"/>
                              </a:lnTo>
                              <a:lnTo>
                                <a:pt x="30" y="14"/>
                              </a:lnTo>
                              <a:lnTo>
                                <a:pt x="39" y="10"/>
                              </a:lnTo>
                              <a:lnTo>
                                <a:pt x="42" y="17"/>
                              </a:lnTo>
                              <a:lnTo>
                                <a:pt x="56" y="22"/>
                              </a:lnTo>
                              <a:lnTo>
                                <a:pt x="58" y="15"/>
                              </a:lnTo>
                              <a:lnTo>
                                <a:pt x="66" y="13"/>
                              </a:lnTo>
                              <a:lnTo>
                                <a:pt x="74" y="2"/>
                              </a:lnTo>
                              <a:lnTo>
                                <a:pt x="88" y="5"/>
                              </a:lnTo>
                              <a:lnTo>
                                <a:pt x="96" y="0"/>
                              </a:lnTo>
                              <a:lnTo>
                                <a:pt x="103" y="3"/>
                              </a:lnTo>
                              <a:lnTo>
                                <a:pt x="115" y="7"/>
                              </a:lnTo>
                              <a:lnTo>
                                <a:pt x="118" y="14"/>
                              </a:lnTo>
                              <a:lnTo>
                                <a:pt x="125" y="22"/>
                              </a:lnTo>
                              <a:lnTo>
                                <a:pt x="128" y="29"/>
                              </a:lnTo>
                              <a:lnTo>
                                <a:pt x="133" y="38"/>
                              </a:lnTo>
                              <a:lnTo>
                                <a:pt x="130" y="45"/>
                              </a:lnTo>
                              <a:lnTo>
                                <a:pt x="134" y="56"/>
                              </a:lnTo>
                              <a:lnTo>
                                <a:pt x="132" y="69"/>
                              </a:lnTo>
                              <a:lnTo>
                                <a:pt x="119" y="79"/>
                              </a:lnTo>
                              <a:lnTo>
                                <a:pt x="110" y="90"/>
                              </a:lnTo>
                              <a:lnTo>
                                <a:pt x="102" y="94"/>
                              </a:lnTo>
                              <a:lnTo>
                                <a:pt x="107" y="101"/>
                              </a:lnTo>
                              <a:lnTo>
                                <a:pt x="112" y="109"/>
                              </a:lnTo>
                              <a:lnTo>
                                <a:pt x="108" y="114"/>
                              </a:lnTo>
                              <a:lnTo>
                                <a:pt x="107" y="122"/>
                              </a:lnTo>
                              <a:lnTo>
                                <a:pt x="99" y="126"/>
                              </a:lnTo>
                              <a:lnTo>
                                <a:pt x="96" y="132"/>
                              </a:lnTo>
                              <a:lnTo>
                                <a:pt x="96" y="138"/>
                              </a:lnTo>
                              <a:lnTo>
                                <a:pt x="92" y="145"/>
                              </a:lnTo>
                              <a:lnTo>
                                <a:pt x="85" y="141"/>
                              </a:lnTo>
                              <a:lnTo>
                                <a:pt x="77" y="147"/>
                              </a:lnTo>
                              <a:lnTo>
                                <a:pt x="66" y="136"/>
                              </a:lnTo>
                              <a:lnTo>
                                <a:pt x="68" y="130"/>
                              </a:lnTo>
                              <a:lnTo>
                                <a:pt x="70" y="124"/>
                              </a:lnTo>
                              <a:lnTo>
                                <a:pt x="80" y="113"/>
                              </a:lnTo>
                              <a:lnTo>
                                <a:pt x="76" y="106"/>
                              </a:lnTo>
                              <a:lnTo>
                                <a:pt x="73" y="98"/>
                              </a:lnTo>
                              <a:lnTo>
                                <a:pt x="67" y="97"/>
                              </a:lnTo>
                              <a:lnTo>
                                <a:pt x="67" y="90"/>
                              </a:lnTo>
                              <a:lnTo>
                                <a:pt x="63" y="83"/>
                              </a:lnTo>
                              <a:lnTo>
                                <a:pt x="59" y="81"/>
                              </a:lnTo>
                              <a:lnTo>
                                <a:pt x="38" y="74"/>
                              </a:lnTo>
                              <a:lnTo>
                                <a:pt x="32" y="74"/>
                              </a:lnTo>
                              <a:lnTo>
                                <a:pt x="23" y="77"/>
                              </a:lnTo>
                              <a:lnTo>
                                <a:pt x="22" y="82"/>
                              </a:lnTo>
                              <a:lnTo>
                                <a:pt x="21" y="89"/>
                              </a:lnTo>
                              <a:lnTo>
                                <a:pt x="26" y="90"/>
                              </a:lnTo>
                              <a:lnTo>
                                <a:pt x="31" y="93"/>
                              </a:lnTo>
                              <a:lnTo>
                                <a:pt x="36" y="102"/>
                              </a:lnTo>
                              <a:lnTo>
                                <a:pt x="44" y="105"/>
                              </a:lnTo>
                              <a:lnTo>
                                <a:pt x="41" y="108"/>
                              </a:lnTo>
                              <a:lnTo>
                                <a:pt x="39" y="114"/>
                              </a:lnTo>
                              <a:lnTo>
                                <a:pt x="32" y="119"/>
                              </a:lnTo>
                              <a:lnTo>
                                <a:pt x="0" y="90"/>
                              </a:lnTo>
                            </a:path>
                          </a:pathLst>
                        </a:custGeom>
                        <a:solidFill>
                          <a:srgbClr val="FFB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94199" name="Group 55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1" y="2190"/>
                        <a:ext cx="129" cy="105"/>
                        <a:chOff x="3791" y="2190"/>
                        <a:chExt cx="129" cy="105"/>
                      </a:xfrm>
                    </p:grpSpPr>
                    <p:grpSp>
                      <p:nvGrpSpPr>
                        <p:cNvPr id="794200" name="Group 5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1" y="2190"/>
                          <a:ext cx="129" cy="94"/>
                          <a:chOff x="3791" y="2190"/>
                          <a:chExt cx="129" cy="94"/>
                        </a:xfrm>
                      </p:grpSpPr>
                      <p:sp>
                        <p:nvSpPr>
                          <p:cNvPr id="794161" name="Freeform 5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91" y="2236"/>
                            <a:ext cx="1" cy="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1" h="4">
                                <a:moveTo>
                                  <a:pt x="0" y="3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62" name="Freeform 5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0" y="2190"/>
                            <a:ext cx="55" cy="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5"/>
                              </a:cxn>
                              <a:cxn ang="0">
                                <a:pos x="14" y="9"/>
                              </a:cxn>
                              <a:cxn ang="0">
                                <a:pos x="21" y="5"/>
                              </a:cxn>
                              <a:cxn ang="0">
                                <a:pos x="28" y="0"/>
                              </a:cxn>
                              <a:cxn ang="0">
                                <a:pos x="33" y="2"/>
                              </a:cxn>
                              <a:cxn ang="0">
                                <a:pos x="40" y="4"/>
                              </a:cxn>
                              <a:cxn ang="0">
                                <a:pos x="47" y="0"/>
                              </a:cxn>
                              <a:cxn ang="0">
                                <a:pos x="54" y="3"/>
                              </a:cxn>
                            </a:cxnLst>
                            <a:rect l="0" t="0" r="r" b="b"/>
                            <a:pathLst>
                              <a:path w="55" h="26">
                                <a:moveTo>
                                  <a:pt x="0" y="25"/>
                                </a:moveTo>
                                <a:lnTo>
                                  <a:pt x="14" y="9"/>
                                </a:lnTo>
                                <a:lnTo>
                                  <a:pt x="21" y="5"/>
                                </a:lnTo>
                                <a:lnTo>
                                  <a:pt x="28" y="0"/>
                                </a:lnTo>
                                <a:lnTo>
                                  <a:pt x="33" y="2"/>
                                </a:lnTo>
                                <a:lnTo>
                                  <a:pt x="40" y="4"/>
                                </a:lnTo>
                                <a:lnTo>
                                  <a:pt x="47" y="0"/>
                                </a:lnTo>
                                <a:lnTo>
                                  <a:pt x="54" y="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63" name="Freeform 5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9" y="2197"/>
                            <a:ext cx="38" cy="3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7" y="3"/>
                              </a:cxn>
                              <a:cxn ang="0">
                                <a:pos x="30" y="1"/>
                              </a:cxn>
                              <a:cxn ang="0">
                                <a:pos x="23" y="0"/>
                              </a:cxn>
                              <a:cxn ang="0">
                                <a:pos x="23" y="8"/>
                              </a:cxn>
                              <a:cxn ang="0">
                                <a:pos x="14" y="17"/>
                              </a:cxn>
                              <a:cxn ang="0">
                                <a:pos x="0" y="37"/>
                              </a:cxn>
                            </a:cxnLst>
                            <a:rect l="0" t="0" r="r" b="b"/>
                            <a:pathLst>
                              <a:path w="38" h="38">
                                <a:moveTo>
                                  <a:pt x="37" y="3"/>
                                </a:moveTo>
                                <a:lnTo>
                                  <a:pt x="30" y="1"/>
                                </a:lnTo>
                                <a:lnTo>
                                  <a:pt x="23" y="0"/>
                                </a:lnTo>
                                <a:lnTo>
                                  <a:pt x="23" y="8"/>
                                </a:lnTo>
                                <a:lnTo>
                                  <a:pt x="14" y="17"/>
                                </a:lnTo>
                                <a:lnTo>
                                  <a:pt x="0" y="3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64" name="Freeform 5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2" y="2201"/>
                            <a:ext cx="54" cy="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0"/>
                              </a:cxn>
                              <a:cxn ang="0">
                                <a:pos x="15" y="7"/>
                              </a:cxn>
                              <a:cxn ang="0">
                                <a:pos x="24" y="2"/>
                              </a:cxn>
                              <a:cxn ang="0">
                                <a:pos x="34" y="0"/>
                              </a:cxn>
                              <a:cxn ang="0">
                                <a:pos x="38" y="6"/>
                              </a:cxn>
                              <a:cxn ang="0">
                                <a:pos x="48" y="11"/>
                              </a:cxn>
                              <a:cxn ang="0">
                                <a:pos x="53" y="19"/>
                              </a:cxn>
                            </a:cxnLst>
                            <a:rect l="0" t="0" r="r" b="b"/>
                            <a:pathLst>
                              <a:path w="54" h="20">
                                <a:moveTo>
                                  <a:pt x="0" y="10"/>
                                </a:moveTo>
                                <a:lnTo>
                                  <a:pt x="15" y="7"/>
                                </a:lnTo>
                                <a:lnTo>
                                  <a:pt x="24" y="2"/>
                                </a:lnTo>
                                <a:lnTo>
                                  <a:pt x="34" y="0"/>
                                </a:lnTo>
                                <a:lnTo>
                                  <a:pt x="38" y="6"/>
                                </a:lnTo>
                                <a:lnTo>
                                  <a:pt x="48" y="11"/>
                                </a:lnTo>
                                <a:lnTo>
                                  <a:pt x="53" y="1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65" name="Freeform 5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5" y="2218"/>
                            <a:ext cx="85" cy="2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0"/>
                              </a:cxn>
                              <a:cxn ang="0">
                                <a:pos x="9" y="5"/>
                              </a:cxn>
                              <a:cxn ang="0">
                                <a:pos x="14" y="0"/>
                              </a:cxn>
                              <a:cxn ang="0">
                                <a:pos x="22" y="3"/>
                              </a:cxn>
                              <a:cxn ang="0">
                                <a:pos x="37" y="7"/>
                              </a:cxn>
                              <a:cxn ang="0">
                                <a:pos x="40" y="14"/>
                              </a:cxn>
                              <a:cxn ang="0">
                                <a:pos x="45" y="21"/>
                              </a:cxn>
                              <a:cxn ang="0">
                                <a:pos x="57" y="24"/>
                              </a:cxn>
                              <a:cxn ang="0">
                                <a:pos x="65" y="21"/>
                              </a:cxn>
                              <a:cxn ang="0">
                                <a:pos x="77" y="24"/>
                              </a:cxn>
                              <a:cxn ang="0">
                                <a:pos x="84" y="27"/>
                              </a:cxn>
                            </a:cxnLst>
                            <a:rect l="0" t="0" r="r" b="b"/>
                            <a:pathLst>
                              <a:path w="85" h="28">
                                <a:moveTo>
                                  <a:pt x="0" y="10"/>
                                </a:moveTo>
                                <a:lnTo>
                                  <a:pt x="9" y="5"/>
                                </a:lnTo>
                                <a:lnTo>
                                  <a:pt x="14" y="0"/>
                                </a:lnTo>
                                <a:lnTo>
                                  <a:pt x="22" y="3"/>
                                </a:lnTo>
                                <a:lnTo>
                                  <a:pt x="37" y="7"/>
                                </a:lnTo>
                                <a:lnTo>
                                  <a:pt x="40" y="14"/>
                                </a:lnTo>
                                <a:lnTo>
                                  <a:pt x="45" y="21"/>
                                </a:lnTo>
                                <a:lnTo>
                                  <a:pt x="57" y="24"/>
                                </a:lnTo>
                                <a:lnTo>
                                  <a:pt x="65" y="21"/>
                                </a:lnTo>
                                <a:lnTo>
                                  <a:pt x="77" y="24"/>
                                </a:lnTo>
                                <a:lnTo>
                                  <a:pt x="84" y="2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66" name="Freeform 5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8" y="2239"/>
                            <a:ext cx="59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7" y="9"/>
                              </a:cxn>
                              <a:cxn ang="0">
                                <a:pos x="13" y="16"/>
                              </a:cxn>
                              <a:cxn ang="0">
                                <a:pos x="23" y="21"/>
                              </a:cxn>
                              <a:cxn ang="0">
                                <a:pos x="30" y="22"/>
                              </a:cxn>
                              <a:cxn ang="0">
                                <a:pos x="41" y="26"/>
                              </a:cxn>
                              <a:cxn ang="0">
                                <a:pos x="45" y="28"/>
                              </a:cxn>
                              <a:cxn ang="0">
                                <a:pos x="58" y="31"/>
                              </a:cxn>
                            </a:cxnLst>
                            <a:rect l="0" t="0" r="r" b="b"/>
                            <a:pathLst>
                              <a:path w="59" h="32">
                                <a:moveTo>
                                  <a:pt x="0" y="0"/>
                                </a:moveTo>
                                <a:lnTo>
                                  <a:pt x="7" y="9"/>
                                </a:lnTo>
                                <a:lnTo>
                                  <a:pt x="13" y="16"/>
                                </a:lnTo>
                                <a:lnTo>
                                  <a:pt x="23" y="21"/>
                                </a:lnTo>
                                <a:lnTo>
                                  <a:pt x="30" y="22"/>
                                </a:lnTo>
                                <a:lnTo>
                                  <a:pt x="41" y="26"/>
                                </a:lnTo>
                                <a:lnTo>
                                  <a:pt x="45" y="28"/>
                                </a:lnTo>
                                <a:lnTo>
                                  <a:pt x="58" y="3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67" name="Freeform 5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2" y="2231"/>
                            <a:ext cx="78" cy="5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8" y="1"/>
                              </a:cxn>
                              <a:cxn ang="0">
                                <a:pos x="13" y="3"/>
                              </a:cxn>
                              <a:cxn ang="0">
                                <a:pos x="18" y="5"/>
                              </a:cxn>
                              <a:cxn ang="0">
                                <a:pos x="23" y="7"/>
                              </a:cxn>
                              <a:cxn ang="0">
                                <a:pos x="29" y="16"/>
                              </a:cxn>
                              <a:cxn ang="0">
                                <a:pos x="27" y="21"/>
                              </a:cxn>
                              <a:cxn ang="0">
                                <a:pos x="30" y="25"/>
                              </a:cxn>
                              <a:cxn ang="0">
                                <a:pos x="37" y="27"/>
                              </a:cxn>
                              <a:cxn ang="0">
                                <a:pos x="48" y="37"/>
                              </a:cxn>
                              <a:cxn ang="0">
                                <a:pos x="52" y="46"/>
                              </a:cxn>
                              <a:cxn ang="0">
                                <a:pos x="64" y="51"/>
                              </a:cxn>
                              <a:cxn ang="0">
                                <a:pos x="77" y="52"/>
                              </a:cxn>
                            </a:cxnLst>
                            <a:rect l="0" t="0" r="r" b="b"/>
                            <a:pathLst>
                              <a:path w="78" h="53">
                                <a:moveTo>
                                  <a:pt x="0" y="0"/>
                                </a:moveTo>
                                <a:lnTo>
                                  <a:pt x="8" y="1"/>
                                </a:lnTo>
                                <a:lnTo>
                                  <a:pt x="13" y="3"/>
                                </a:lnTo>
                                <a:lnTo>
                                  <a:pt x="18" y="5"/>
                                </a:lnTo>
                                <a:lnTo>
                                  <a:pt x="23" y="7"/>
                                </a:lnTo>
                                <a:lnTo>
                                  <a:pt x="29" y="16"/>
                                </a:lnTo>
                                <a:lnTo>
                                  <a:pt x="27" y="21"/>
                                </a:lnTo>
                                <a:lnTo>
                                  <a:pt x="30" y="25"/>
                                </a:lnTo>
                                <a:lnTo>
                                  <a:pt x="37" y="27"/>
                                </a:lnTo>
                                <a:lnTo>
                                  <a:pt x="48" y="37"/>
                                </a:lnTo>
                                <a:lnTo>
                                  <a:pt x="52" y="46"/>
                                </a:lnTo>
                                <a:lnTo>
                                  <a:pt x="64" y="51"/>
                                </a:lnTo>
                                <a:lnTo>
                                  <a:pt x="77" y="5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201" name="Group 56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47" y="2272"/>
                          <a:ext cx="20" cy="23"/>
                          <a:chOff x="3847" y="2272"/>
                          <a:chExt cx="20" cy="23"/>
                        </a:xfrm>
                      </p:grpSpPr>
                      <p:sp>
                        <p:nvSpPr>
                          <p:cNvPr id="794169" name="Oval 569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847" y="2272"/>
                            <a:ext cx="3" cy="1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70" name="Oval 57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861" y="2282"/>
                            <a:ext cx="6" cy="1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4202" name="Group 57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2291"/>
                      <a:ext cx="338" cy="170"/>
                      <a:chOff x="3456" y="2291"/>
                      <a:chExt cx="338" cy="170"/>
                    </a:xfrm>
                  </p:grpSpPr>
                  <p:grpSp>
                    <p:nvGrpSpPr>
                      <p:cNvPr id="794205" name="Group 57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6" y="2329"/>
                        <a:ext cx="272" cy="132"/>
                        <a:chOff x="3456" y="2329"/>
                        <a:chExt cx="272" cy="132"/>
                      </a:xfrm>
                    </p:grpSpPr>
                    <p:grpSp>
                      <p:nvGrpSpPr>
                        <p:cNvPr id="794206" name="Group 5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56" y="2339"/>
                          <a:ext cx="90" cy="122"/>
                          <a:chOff x="3456" y="2339"/>
                          <a:chExt cx="90" cy="122"/>
                        </a:xfrm>
                      </p:grpSpPr>
                      <p:sp>
                        <p:nvSpPr>
                          <p:cNvPr id="794174" name="Freeform 5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6" y="2339"/>
                            <a:ext cx="80" cy="12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8"/>
                              </a:cxn>
                              <a:cxn ang="0">
                                <a:pos x="0" y="53"/>
                              </a:cxn>
                              <a:cxn ang="0">
                                <a:pos x="22" y="113"/>
                              </a:cxn>
                              <a:cxn ang="0">
                                <a:pos x="41" y="118"/>
                              </a:cxn>
                              <a:cxn ang="0">
                                <a:pos x="48" y="120"/>
                              </a:cxn>
                              <a:cxn ang="0">
                                <a:pos x="54" y="121"/>
                              </a:cxn>
                              <a:cxn ang="0">
                                <a:pos x="61" y="119"/>
                              </a:cxn>
                              <a:cxn ang="0">
                                <a:pos x="65" y="104"/>
                              </a:cxn>
                              <a:cxn ang="0">
                                <a:pos x="74" y="101"/>
                              </a:cxn>
                              <a:cxn ang="0">
                                <a:pos x="79" y="62"/>
                              </a:cxn>
                              <a:cxn ang="0">
                                <a:pos x="59" y="45"/>
                              </a:cxn>
                              <a:cxn ang="0">
                                <a:pos x="50" y="29"/>
                              </a:cxn>
                              <a:cxn ang="0">
                                <a:pos x="44" y="26"/>
                              </a:cxn>
                              <a:cxn ang="0">
                                <a:pos x="30" y="24"/>
                              </a:cxn>
                              <a:cxn ang="0">
                                <a:pos x="25" y="14"/>
                              </a:cxn>
                              <a:cxn ang="0">
                                <a:pos x="20" y="7"/>
                              </a:cxn>
                              <a:cxn ang="0">
                                <a:pos x="17" y="0"/>
                              </a:cxn>
                              <a:cxn ang="0">
                                <a:pos x="10" y="3"/>
                              </a:cxn>
                              <a:cxn ang="0">
                                <a:pos x="1" y="8"/>
                              </a:cxn>
                            </a:cxnLst>
                            <a:rect l="0" t="0" r="r" b="b"/>
                            <a:pathLst>
                              <a:path w="80" h="122">
                                <a:moveTo>
                                  <a:pt x="1" y="8"/>
                                </a:moveTo>
                                <a:lnTo>
                                  <a:pt x="0" y="53"/>
                                </a:lnTo>
                                <a:lnTo>
                                  <a:pt x="22" y="113"/>
                                </a:lnTo>
                                <a:lnTo>
                                  <a:pt x="41" y="118"/>
                                </a:lnTo>
                                <a:lnTo>
                                  <a:pt x="48" y="120"/>
                                </a:lnTo>
                                <a:lnTo>
                                  <a:pt x="54" y="121"/>
                                </a:lnTo>
                                <a:lnTo>
                                  <a:pt x="61" y="119"/>
                                </a:lnTo>
                                <a:lnTo>
                                  <a:pt x="65" y="104"/>
                                </a:lnTo>
                                <a:lnTo>
                                  <a:pt x="74" y="101"/>
                                </a:lnTo>
                                <a:lnTo>
                                  <a:pt x="79" y="62"/>
                                </a:lnTo>
                                <a:lnTo>
                                  <a:pt x="59" y="45"/>
                                </a:lnTo>
                                <a:lnTo>
                                  <a:pt x="50" y="29"/>
                                </a:lnTo>
                                <a:lnTo>
                                  <a:pt x="44" y="26"/>
                                </a:lnTo>
                                <a:lnTo>
                                  <a:pt x="30" y="24"/>
                                </a:lnTo>
                                <a:lnTo>
                                  <a:pt x="25" y="14"/>
                                </a:lnTo>
                                <a:lnTo>
                                  <a:pt x="20" y="7"/>
                                </a:lnTo>
                                <a:lnTo>
                                  <a:pt x="17" y="0"/>
                                </a:lnTo>
                                <a:lnTo>
                                  <a:pt x="10" y="3"/>
                                </a:lnTo>
                                <a:lnTo>
                                  <a:pt x="1" y="8"/>
                                </a:lnTo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75" name="Freeform 5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73" y="2358"/>
                            <a:ext cx="37" cy="9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" y="2"/>
                              </a:cxn>
                              <a:cxn ang="0">
                                <a:pos x="11" y="0"/>
                              </a:cxn>
                              <a:cxn ang="0">
                                <a:pos x="3" y="6"/>
                              </a:cxn>
                              <a:cxn ang="0">
                                <a:pos x="0" y="10"/>
                              </a:cxn>
                              <a:cxn ang="0">
                                <a:pos x="3" y="25"/>
                              </a:cxn>
                              <a:cxn ang="0">
                                <a:pos x="7" y="30"/>
                              </a:cxn>
                              <a:cxn ang="0">
                                <a:pos x="10" y="46"/>
                              </a:cxn>
                              <a:cxn ang="0">
                                <a:pos x="16" y="55"/>
                              </a:cxn>
                              <a:cxn ang="0">
                                <a:pos x="17" y="62"/>
                              </a:cxn>
                              <a:cxn ang="0">
                                <a:pos x="27" y="78"/>
                              </a:cxn>
                              <a:cxn ang="0">
                                <a:pos x="36" y="94"/>
                              </a:cxn>
                            </a:cxnLst>
                            <a:rect l="0" t="0" r="r" b="b"/>
                            <a:pathLst>
                              <a:path w="37" h="95">
                                <a:moveTo>
                                  <a:pt x="17" y="2"/>
                                </a:moveTo>
                                <a:lnTo>
                                  <a:pt x="11" y="0"/>
                                </a:lnTo>
                                <a:lnTo>
                                  <a:pt x="3" y="6"/>
                                </a:lnTo>
                                <a:lnTo>
                                  <a:pt x="0" y="10"/>
                                </a:lnTo>
                                <a:lnTo>
                                  <a:pt x="3" y="25"/>
                                </a:lnTo>
                                <a:lnTo>
                                  <a:pt x="7" y="30"/>
                                </a:lnTo>
                                <a:lnTo>
                                  <a:pt x="10" y="46"/>
                                </a:lnTo>
                                <a:lnTo>
                                  <a:pt x="16" y="55"/>
                                </a:lnTo>
                                <a:lnTo>
                                  <a:pt x="17" y="62"/>
                                </a:lnTo>
                                <a:lnTo>
                                  <a:pt x="27" y="78"/>
                                </a:lnTo>
                                <a:lnTo>
                                  <a:pt x="36" y="9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212" name="Group 57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56" y="2342"/>
                            <a:ext cx="32" cy="111"/>
                            <a:chOff x="3456" y="2342"/>
                            <a:chExt cx="32" cy="111"/>
                          </a:xfrm>
                        </p:grpSpPr>
                        <p:sp>
                          <p:nvSpPr>
                            <p:cNvPr id="794177" name="Freeform 57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56" y="2342"/>
                              <a:ext cx="32" cy="1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0" y="0"/>
                                </a:cxn>
                                <a:cxn ang="0">
                                  <a:pos x="14" y="15"/>
                                </a:cxn>
                                <a:cxn ang="0">
                                  <a:pos x="18" y="24"/>
                                </a:cxn>
                                <a:cxn ang="0">
                                  <a:pos x="14" y="35"/>
                                </a:cxn>
                                <a:cxn ang="0">
                                  <a:pos x="11" y="40"/>
                                </a:cxn>
                                <a:cxn ang="0">
                                  <a:pos x="14" y="55"/>
                                </a:cxn>
                                <a:cxn ang="0">
                                  <a:pos x="19" y="62"/>
                                </a:cxn>
                                <a:cxn ang="0">
                                  <a:pos x="22" y="67"/>
                                </a:cxn>
                                <a:cxn ang="0">
                                  <a:pos x="25" y="82"/>
                                </a:cxn>
                                <a:cxn ang="0">
                                  <a:pos x="28" y="95"/>
                                </a:cxn>
                                <a:cxn ang="0">
                                  <a:pos x="31" y="110"/>
                                </a:cxn>
                                <a:cxn ang="0">
                                  <a:pos x="25" y="108"/>
                                </a:cxn>
                                <a:cxn ang="0">
                                  <a:pos x="13" y="104"/>
                                </a:cxn>
                                <a:cxn ang="0">
                                  <a:pos x="5" y="88"/>
                                </a:cxn>
                                <a:cxn ang="0">
                                  <a:pos x="8" y="76"/>
                                </a:cxn>
                                <a:cxn ang="0">
                                  <a:pos x="7" y="62"/>
                                </a:cxn>
                                <a:cxn ang="0">
                                  <a:pos x="2" y="56"/>
                                </a:cxn>
                                <a:cxn ang="0">
                                  <a:pos x="1" y="43"/>
                                </a:cxn>
                                <a:cxn ang="0">
                                  <a:pos x="0" y="22"/>
                                </a:cxn>
                                <a:cxn ang="0">
                                  <a:pos x="2" y="10"/>
                                </a:cxn>
                                <a:cxn ang="0">
                                  <a:pos x="10" y="0"/>
                                </a:cxn>
                              </a:cxnLst>
                              <a:rect l="0" t="0" r="r" b="b"/>
                              <a:pathLst>
                                <a:path w="32" h="111">
                                  <a:moveTo>
                                    <a:pt x="10" y="0"/>
                                  </a:moveTo>
                                  <a:lnTo>
                                    <a:pt x="14" y="15"/>
                                  </a:lnTo>
                                  <a:lnTo>
                                    <a:pt x="18" y="24"/>
                                  </a:lnTo>
                                  <a:lnTo>
                                    <a:pt x="14" y="35"/>
                                  </a:lnTo>
                                  <a:lnTo>
                                    <a:pt x="11" y="40"/>
                                  </a:lnTo>
                                  <a:lnTo>
                                    <a:pt x="14" y="55"/>
                                  </a:lnTo>
                                  <a:lnTo>
                                    <a:pt x="19" y="62"/>
                                  </a:lnTo>
                                  <a:lnTo>
                                    <a:pt x="22" y="67"/>
                                  </a:lnTo>
                                  <a:lnTo>
                                    <a:pt x="25" y="82"/>
                                  </a:lnTo>
                                  <a:lnTo>
                                    <a:pt x="28" y="95"/>
                                  </a:lnTo>
                                  <a:lnTo>
                                    <a:pt x="31" y="110"/>
                                  </a:lnTo>
                                  <a:lnTo>
                                    <a:pt x="25" y="108"/>
                                  </a:lnTo>
                                  <a:lnTo>
                                    <a:pt x="13" y="104"/>
                                  </a:lnTo>
                                  <a:lnTo>
                                    <a:pt x="5" y="88"/>
                                  </a:lnTo>
                                  <a:lnTo>
                                    <a:pt x="8" y="76"/>
                                  </a:lnTo>
                                  <a:lnTo>
                                    <a:pt x="7" y="62"/>
                                  </a:lnTo>
                                  <a:lnTo>
                                    <a:pt x="2" y="56"/>
                                  </a:lnTo>
                                  <a:lnTo>
                                    <a:pt x="1" y="43"/>
                                  </a:lnTo>
                                  <a:lnTo>
                                    <a:pt x="0" y="22"/>
                                  </a:lnTo>
                                  <a:lnTo>
                                    <a:pt x="2" y="10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7F5F3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178" name="Freeform 57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8" y="2422"/>
                              <a:ext cx="16" cy="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3"/>
                                </a:cxn>
                                <a:cxn ang="0">
                                  <a:pos x="15" y="0"/>
                                </a:cxn>
                              </a:cxnLst>
                              <a:rect l="0" t="0" r="r" b="b"/>
                              <a:pathLst>
                                <a:path w="16" h="4">
                                  <a:moveTo>
                                    <a:pt x="0" y="3"/>
                                  </a:moveTo>
                                  <a:lnTo>
                                    <a:pt x="15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94213" name="Group 57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18" y="2329"/>
                          <a:ext cx="210" cy="114"/>
                          <a:chOff x="3518" y="2329"/>
                          <a:chExt cx="210" cy="114"/>
                        </a:xfrm>
                      </p:grpSpPr>
                      <p:sp>
                        <p:nvSpPr>
                          <p:cNvPr id="794180" name="Freeform 5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8" y="2329"/>
                            <a:ext cx="210" cy="11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94" y="12"/>
                              </a:cxn>
                              <a:cxn ang="0">
                                <a:pos x="183" y="9"/>
                              </a:cxn>
                              <a:cxn ang="0">
                                <a:pos x="172" y="0"/>
                              </a:cxn>
                              <a:cxn ang="0">
                                <a:pos x="163" y="2"/>
                              </a:cxn>
                              <a:cxn ang="0">
                                <a:pos x="146" y="9"/>
                              </a:cxn>
                              <a:cxn ang="0">
                                <a:pos x="135" y="7"/>
                              </a:cxn>
                              <a:cxn ang="0">
                                <a:pos x="129" y="6"/>
                              </a:cxn>
                              <a:cxn ang="0">
                                <a:pos x="124" y="4"/>
                              </a:cxn>
                              <a:cxn ang="0">
                                <a:pos x="115" y="3"/>
                              </a:cxn>
                              <a:cxn ang="0">
                                <a:pos x="109" y="6"/>
                              </a:cxn>
                              <a:cxn ang="0">
                                <a:pos x="99" y="10"/>
                              </a:cxn>
                              <a:cxn ang="0">
                                <a:pos x="92" y="15"/>
                              </a:cxn>
                              <a:cxn ang="0">
                                <a:pos x="72" y="22"/>
                              </a:cxn>
                              <a:cxn ang="0">
                                <a:pos x="42" y="25"/>
                              </a:cxn>
                              <a:cxn ang="0">
                                <a:pos x="11" y="38"/>
                              </a:cxn>
                              <a:cxn ang="0">
                                <a:pos x="1" y="54"/>
                              </a:cxn>
                              <a:cxn ang="0">
                                <a:pos x="3" y="68"/>
                              </a:cxn>
                              <a:cxn ang="0">
                                <a:pos x="0" y="73"/>
                              </a:cxn>
                              <a:cxn ang="0">
                                <a:pos x="6" y="76"/>
                              </a:cxn>
                              <a:cxn ang="0">
                                <a:pos x="11" y="83"/>
                              </a:cxn>
                              <a:cxn ang="0">
                                <a:pos x="15" y="91"/>
                              </a:cxn>
                              <a:cxn ang="0">
                                <a:pos x="17" y="100"/>
                              </a:cxn>
                              <a:cxn ang="0">
                                <a:pos x="15" y="106"/>
                              </a:cxn>
                              <a:cxn ang="0">
                                <a:pos x="21" y="113"/>
                              </a:cxn>
                              <a:cxn ang="0">
                                <a:pos x="30" y="108"/>
                              </a:cxn>
                              <a:cxn ang="0">
                                <a:pos x="35" y="105"/>
                              </a:cxn>
                              <a:cxn ang="0">
                                <a:pos x="47" y="100"/>
                              </a:cxn>
                              <a:cxn ang="0">
                                <a:pos x="48" y="94"/>
                              </a:cxn>
                              <a:cxn ang="0">
                                <a:pos x="51" y="81"/>
                              </a:cxn>
                              <a:cxn ang="0">
                                <a:pos x="69" y="73"/>
                              </a:cxn>
                              <a:cxn ang="0">
                                <a:pos x="73" y="81"/>
                              </a:cxn>
                              <a:cxn ang="0">
                                <a:pos x="75" y="90"/>
                              </a:cxn>
                              <a:cxn ang="0">
                                <a:pos x="93" y="76"/>
                              </a:cxn>
                              <a:cxn ang="0">
                                <a:pos x="121" y="77"/>
                              </a:cxn>
                              <a:cxn ang="0">
                                <a:pos x="147" y="78"/>
                              </a:cxn>
                              <a:cxn ang="0">
                                <a:pos x="158" y="88"/>
                              </a:cxn>
                              <a:cxn ang="0">
                                <a:pos x="164" y="90"/>
                              </a:cxn>
                              <a:cxn ang="0">
                                <a:pos x="180" y="87"/>
                              </a:cxn>
                              <a:cxn ang="0">
                                <a:pos x="187" y="83"/>
                              </a:cxn>
                              <a:cxn ang="0">
                                <a:pos x="198" y="73"/>
                              </a:cxn>
                              <a:cxn ang="0">
                                <a:pos x="209" y="51"/>
                              </a:cxn>
                              <a:cxn ang="0">
                                <a:pos x="194" y="12"/>
                              </a:cxn>
                            </a:cxnLst>
                            <a:rect l="0" t="0" r="r" b="b"/>
                            <a:pathLst>
                              <a:path w="210" h="114">
                                <a:moveTo>
                                  <a:pt x="194" y="12"/>
                                </a:moveTo>
                                <a:lnTo>
                                  <a:pt x="183" y="9"/>
                                </a:lnTo>
                                <a:lnTo>
                                  <a:pt x="172" y="0"/>
                                </a:lnTo>
                                <a:lnTo>
                                  <a:pt x="163" y="2"/>
                                </a:lnTo>
                                <a:lnTo>
                                  <a:pt x="146" y="9"/>
                                </a:lnTo>
                                <a:lnTo>
                                  <a:pt x="135" y="7"/>
                                </a:lnTo>
                                <a:lnTo>
                                  <a:pt x="129" y="6"/>
                                </a:lnTo>
                                <a:lnTo>
                                  <a:pt x="124" y="4"/>
                                </a:lnTo>
                                <a:lnTo>
                                  <a:pt x="115" y="3"/>
                                </a:lnTo>
                                <a:lnTo>
                                  <a:pt x="109" y="6"/>
                                </a:lnTo>
                                <a:lnTo>
                                  <a:pt x="99" y="10"/>
                                </a:lnTo>
                                <a:lnTo>
                                  <a:pt x="92" y="15"/>
                                </a:lnTo>
                                <a:lnTo>
                                  <a:pt x="72" y="22"/>
                                </a:lnTo>
                                <a:lnTo>
                                  <a:pt x="42" y="25"/>
                                </a:lnTo>
                                <a:lnTo>
                                  <a:pt x="11" y="38"/>
                                </a:lnTo>
                                <a:lnTo>
                                  <a:pt x="1" y="54"/>
                                </a:lnTo>
                                <a:lnTo>
                                  <a:pt x="3" y="68"/>
                                </a:lnTo>
                                <a:lnTo>
                                  <a:pt x="0" y="73"/>
                                </a:lnTo>
                                <a:lnTo>
                                  <a:pt x="6" y="76"/>
                                </a:lnTo>
                                <a:lnTo>
                                  <a:pt x="11" y="83"/>
                                </a:lnTo>
                                <a:lnTo>
                                  <a:pt x="15" y="91"/>
                                </a:lnTo>
                                <a:lnTo>
                                  <a:pt x="17" y="100"/>
                                </a:lnTo>
                                <a:lnTo>
                                  <a:pt x="15" y="106"/>
                                </a:lnTo>
                                <a:lnTo>
                                  <a:pt x="21" y="113"/>
                                </a:lnTo>
                                <a:lnTo>
                                  <a:pt x="30" y="108"/>
                                </a:lnTo>
                                <a:lnTo>
                                  <a:pt x="35" y="105"/>
                                </a:lnTo>
                                <a:lnTo>
                                  <a:pt x="47" y="100"/>
                                </a:lnTo>
                                <a:lnTo>
                                  <a:pt x="48" y="94"/>
                                </a:lnTo>
                                <a:lnTo>
                                  <a:pt x="51" y="81"/>
                                </a:lnTo>
                                <a:lnTo>
                                  <a:pt x="69" y="73"/>
                                </a:lnTo>
                                <a:lnTo>
                                  <a:pt x="73" y="81"/>
                                </a:lnTo>
                                <a:lnTo>
                                  <a:pt x="75" y="90"/>
                                </a:lnTo>
                                <a:lnTo>
                                  <a:pt x="93" y="76"/>
                                </a:lnTo>
                                <a:lnTo>
                                  <a:pt x="121" y="77"/>
                                </a:lnTo>
                                <a:lnTo>
                                  <a:pt x="147" y="78"/>
                                </a:lnTo>
                                <a:lnTo>
                                  <a:pt x="158" y="88"/>
                                </a:lnTo>
                                <a:lnTo>
                                  <a:pt x="164" y="90"/>
                                </a:lnTo>
                                <a:lnTo>
                                  <a:pt x="180" y="87"/>
                                </a:lnTo>
                                <a:lnTo>
                                  <a:pt x="187" y="83"/>
                                </a:lnTo>
                                <a:lnTo>
                                  <a:pt x="198" y="73"/>
                                </a:lnTo>
                                <a:lnTo>
                                  <a:pt x="209" y="51"/>
                                </a:lnTo>
                                <a:lnTo>
                                  <a:pt x="194" y="12"/>
                                </a:lnTo>
                              </a:path>
                            </a:pathLst>
                          </a:custGeom>
                          <a:solidFill>
                            <a:srgbClr val="008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181" name="Freeform 5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25" y="2348"/>
                            <a:ext cx="179" cy="3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8"/>
                              </a:cxn>
                              <a:cxn ang="0">
                                <a:pos x="68" y="9"/>
                              </a:cxn>
                              <a:cxn ang="0">
                                <a:pos x="102" y="0"/>
                              </a:cxn>
                              <a:cxn ang="0">
                                <a:pos x="178" y="10"/>
                              </a:cxn>
                            </a:cxnLst>
                            <a:rect l="0" t="0" r="r" b="b"/>
                            <a:pathLst>
                              <a:path w="179" h="39">
                                <a:moveTo>
                                  <a:pt x="0" y="38"/>
                                </a:moveTo>
                                <a:lnTo>
                                  <a:pt x="68" y="9"/>
                                </a:lnTo>
                                <a:lnTo>
                                  <a:pt x="102" y="0"/>
                                </a:lnTo>
                                <a:lnTo>
                                  <a:pt x="178" y="1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4214" name="Group 58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4" y="2291"/>
                        <a:ext cx="110" cy="116"/>
                        <a:chOff x="3684" y="2291"/>
                        <a:chExt cx="110" cy="116"/>
                      </a:xfrm>
                    </p:grpSpPr>
                    <p:grpSp>
                      <p:nvGrpSpPr>
                        <p:cNvPr id="794218" name="Group 58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84" y="2296"/>
                          <a:ext cx="110" cy="111"/>
                          <a:chOff x="3684" y="2296"/>
                          <a:chExt cx="110" cy="111"/>
                        </a:xfrm>
                      </p:grpSpPr>
                      <p:sp>
                        <p:nvSpPr>
                          <p:cNvPr id="794184" name="Freeform 5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84" y="2296"/>
                            <a:ext cx="110" cy="11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4"/>
                              </a:cxn>
                              <a:cxn ang="0">
                                <a:pos x="17" y="21"/>
                              </a:cxn>
                              <a:cxn ang="0">
                                <a:pos x="23" y="18"/>
                              </a:cxn>
                              <a:cxn ang="0">
                                <a:pos x="36" y="22"/>
                              </a:cxn>
                              <a:cxn ang="0">
                                <a:pos x="43" y="24"/>
                              </a:cxn>
                              <a:cxn ang="0">
                                <a:pos x="49" y="19"/>
                              </a:cxn>
                              <a:cxn ang="0">
                                <a:pos x="61" y="7"/>
                              </a:cxn>
                              <a:cxn ang="0">
                                <a:pos x="62" y="2"/>
                              </a:cxn>
                              <a:cxn ang="0">
                                <a:pos x="77" y="0"/>
                              </a:cxn>
                              <a:cxn ang="0">
                                <a:pos x="109" y="44"/>
                              </a:cxn>
                              <a:cxn ang="0">
                                <a:pos x="108" y="48"/>
                              </a:cxn>
                              <a:cxn ang="0">
                                <a:pos x="97" y="60"/>
                              </a:cxn>
                              <a:cxn ang="0">
                                <a:pos x="88" y="72"/>
                              </a:cxn>
                              <a:cxn ang="0">
                                <a:pos x="81" y="76"/>
                              </a:cxn>
                              <a:cxn ang="0">
                                <a:pos x="72" y="79"/>
                              </a:cxn>
                              <a:cxn ang="0">
                                <a:pos x="62" y="91"/>
                              </a:cxn>
                              <a:cxn ang="0">
                                <a:pos x="62" y="96"/>
                              </a:cxn>
                              <a:cxn ang="0">
                                <a:pos x="50" y="106"/>
                              </a:cxn>
                              <a:cxn ang="0">
                                <a:pos x="41" y="110"/>
                              </a:cxn>
                              <a:cxn ang="0">
                                <a:pos x="38" y="107"/>
                              </a:cxn>
                              <a:cxn ang="0">
                                <a:pos x="21" y="97"/>
                              </a:cxn>
                              <a:cxn ang="0">
                                <a:pos x="25" y="99"/>
                              </a:cxn>
                              <a:cxn ang="0">
                                <a:pos x="28" y="91"/>
                              </a:cxn>
                              <a:cxn ang="0">
                                <a:pos x="25" y="86"/>
                              </a:cxn>
                              <a:cxn ang="0">
                                <a:pos x="26" y="72"/>
                              </a:cxn>
                              <a:cxn ang="0">
                                <a:pos x="21" y="70"/>
                              </a:cxn>
                              <a:cxn ang="0">
                                <a:pos x="23" y="65"/>
                              </a:cxn>
                              <a:cxn ang="0">
                                <a:pos x="20" y="55"/>
                              </a:cxn>
                              <a:cxn ang="0">
                                <a:pos x="22" y="50"/>
                              </a:cxn>
                              <a:cxn ang="0">
                                <a:pos x="18" y="35"/>
                              </a:cxn>
                              <a:cxn ang="0">
                                <a:pos x="0" y="24"/>
                              </a:cxn>
                            </a:cxnLst>
                            <a:rect l="0" t="0" r="r" b="b"/>
                            <a:pathLst>
                              <a:path w="110" h="111">
                                <a:moveTo>
                                  <a:pt x="0" y="24"/>
                                </a:moveTo>
                                <a:lnTo>
                                  <a:pt x="17" y="21"/>
                                </a:lnTo>
                                <a:lnTo>
                                  <a:pt x="23" y="18"/>
                                </a:lnTo>
                                <a:lnTo>
                                  <a:pt x="36" y="22"/>
                                </a:lnTo>
                                <a:lnTo>
                                  <a:pt x="43" y="24"/>
                                </a:lnTo>
                                <a:lnTo>
                                  <a:pt x="49" y="19"/>
                                </a:lnTo>
                                <a:lnTo>
                                  <a:pt x="61" y="7"/>
                                </a:lnTo>
                                <a:lnTo>
                                  <a:pt x="62" y="2"/>
                                </a:lnTo>
                                <a:lnTo>
                                  <a:pt x="77" y="0"/>
                                </a:lnTo>
                                <a:lnTo>
                                  <a:pt x="109" y="44"/>
                                </a:lnTo>
                                <a:lnTo>
                                  <a:pt x="108" y="48"/>
                                </a:lnTo>
                                <a:lnTo>
                                  <a:pt x="97" y="60"/>
                                </a:lnTo>
                                <a:lnTo>
                                  <a:pt x="88" y="72"/>
                                </a:lnTo>
                                <a:lnTo>
                                  <a:pt x="81" y="76"/>
                                </a:lnTo>
                                <a:lnTo>
                                  <a:pt x="72" y="79"/>
                                </a:lnTo>
                                <a:lnTo>
                                  <a:pt x="62" y="91"/>
                                </a:lnTo>
                                <a:lnTo>
                                  <a:pt x="62" y="96"/>
                                </a:lnTo>
                                <a:lnTo>
                                  <a:pt x="50" y="106"/>
                                </a:lnTo>
                                <a:lnTo>
                                  <a:pt x="41" y="110"/>
                                </a:lnTo>
                                <a:lnTo>
                                  <a:pt x="38" y="107"/>
                                </a:lnTo>
                                <a:lnTo>
                                  <a:pt x="21" y="97"/>
                                </a:lnTo>
                                <a:lnTo>
                                  <a:pt x="25" y="99"/>
                                </a:lnTo>
                                <a:lnTo>
                                  <a:pt x="28" y="91"/>
                                </a:lnTo>
                                <a:lnTo>
                                  <a:pt x="25" y="86"/>
                                </a:lnTo>
                                <a:lnTo>
                                  <a:pt x="26" y="72"/>
                                </a:lnTo>
                                <a:lnTo>
                                  <a:pt x="21" y="70"/>
                                </a:lnTo>
                                <a:lnTo>
                                  <a:pt x="23" y="65"/>
                                </a:lnTo>
                                <a:lnTo>
                                  <a:pt x="20" y="55"/>
                                </a:lnTo>
                                <a:lnTo>
                                  <a:pt x="22" y="50"/>
                                </a:lnTo>
                                <a:lnTo>
                                  <a:pt x="18" y="35"/>
                                </a:lnTo>
                                <a:lnTo>
                                  <a:pt x="0" y="24"/>
                                </a:lnTo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221" name="Group 58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08" y="2318"/>
                            <a:ext cx="53" cy="76"/>
                            <a:chOff x="3708" y="2318"/>
                            <a:chExt cx="53" cy="76"/>
                          </a:xfrm>
                        </p:grpSpPr>
                        <p:sp>
                          <p:nvSpPr>
                            <p:cNvPr id="794186" name="Freeform 58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08" y="2337"/>
                              <a:ext cx="53" cy="1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7"/>
                                </a:cxn>
                                <a:cxn ang="0">
                                  <a:pos x="34" y="12"/>
                                </a:cxn>
                                <a:cxn ang="0">
                                  <a:pos x="41" y="15"/>
                                </a:cxn>
                                <a:cxn ang="0">
                                  <a:pos x="52" y="0"/>
                                </a:cxn>
                              </a:cxnLst>
                              <a:rect l="0" t="0" r="r" b="b"/>
                              <a:pathLst>
                                <a:path w="53" h="18">
                                  <a:moveTo>
                                    <a:pt x="0" y="17"/>
                                  </a:moveTo>
                                  <a:lnTo>
                                    <a:pt x="34" y="12"/>
                                  </a:lnTo>
                                  <a:lnTo>
                                    <a:pt x="41" y="15"/>
                                  </a:lnTo>
                                  <a:lnTo>
                                    <a:pt x="52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187" name="Freeform 58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2" y="2381"/>
                              <a:ext cx="28" cy="1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2"/>
                                </a:cxn>
                                <a:cxn ang="0">
                                  <a:pos x="27" y="0"/>
                                </a:cxn>
                              </a:cxnLst>
                              <a:rect l="0" t="0" r="r" b="b"/>
                              <a:pathLst>
                                <a:path w="28" h="13">
                                  <a:moveTo>
                                    <a:pt x="0" y="12"/>
                                  </a:moveTo>
                                  <a:lnTo>
                                    <a:pt x="27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188" name="Freeform 58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4" y="2318"/>
                              <a:ext cx="15" cy="1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" y="0"/>
                                </a:cxn>
                                <a:cxn ang="0">
                                  <a:pos x="0" y="11"/>
                                </a:cxn>
                              </a:cxnLst>
                              <a:rect l="0" t="0" r="r" b="b"/>
                              <a:pathLst>
                                <a:path w="15" h="12">
                                  <a:moveTo>
                                    <a:pt x="14" y="0"/>
                                  </a:moveTo>
                                  <a:lnTo>
                                    <a:pt x="0" y="11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94189" name="Freeform 5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50" y="2291"/>
                          <a:ext cx="44" cy="5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" y="0"/>
                            </a:cxn>
                            <a:cxn ang="0">
                              <a:pos x="0" y="2"/>
                            </a:cxn>
                            <a:cxn ang="0">
                              <a:pos x="16" y="13"/>
                            </a:cxn>
                            <a:cxn ang="0">
                              <a:pos x="10" y="33"/>
                            </a:cxn>
                            <a:cxn ang="0">
                              <a:pos x="43" y="50"/>
                            </a:cxn>
                            <a:cxn ang="0">
                              <a:pos x="43" y="30"/>
                            </a:cxn>
                            <a:cxn ang="0">
                              <a:pos x="12" y="0"/>
                            </a:cxn>
                          </a:cxnLst>
                          <a:rect l="0" t="0" r="r" b="b"/>
                          <a:pathLst>
                            <a:path w="44" h="51">
                              <a:moveTo>
                                <a:pt x="12" y="0"/>
                              </a:moveTo>
                              <a:lnTo>
                                <a:pt x="0" y="2"/>
                              </a:lnTo>
                              <a:lnTo>
                                <a:pt x="16" y="13"/>
                              </a:lnTo>
                              <a:lnTo>
                                <a:pt x="10" y="33"/>
                              </a:lnTo>
                              <a:lnTo>
                                <a:pt x="43" y="50"/>
                              </a:lnTo>
                              <a:lnTo>
                                <a:pt x="43" y="30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solidFill>
                          <a:srgbClr val="FFFF9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794222" name="Group 590"/>
                  <p:cNvGrpSpPr>
                    <a:grpSpLocks/>
                  </p:cNvGrpSpPr>
                  <p:nvPr/>
                </p:nvGrpSpPr>
                <p:grpSpPr bwMode="auto">
                  <a:xfrm>
                    <a:off x="3649" y="2304"/>
                    <a:ext cx="71" cy="106"/>
                    <a:chOff x="3649" y="2304"/>
                    <a:chExt cx="71" cy="106"/>
                  </a:xfrm>
                </p:grpSpPr>
                <p:grpSp>
                  <p:nvGrpSpPr>
                    <p:cNvPr id="794223" name="Group 59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67" y="2342"/>
                      <a:ext cx="53" cy="68"/>
                      <a:chOff x="3667" y="2342"/>
                      <a:chExt cx="53" cy="68"/>
                    </a:xfrm>
                  </p:grpSpPr>
                  <p:sp>
                    <p:nvSpPr>
                      <p:cNvPr id="794192" name="Freeform 59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7" y="2342"/>
                        <a:ext cx="53" cy="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" y="14"/>
                          </a:cxn>
                          <a:cxn ang="0">
                            <a:pos x="38" y="11"/>
                          </a:cxn>
                          <a:cxn ang="0">
                            <a:pos x="33" y="3"/>
                          </a:cxn>
                          <a:cxn ang="0">
                            <a:pos x="28" y="2"/>
                          </a:cxn>
                          <a:cxn ang="0">
                            <a:pos x="19" y="0"/>
                          </a:cxn>
                          <a:cxn ang="0">
                            <a:pos x="11" y="4"/>
                          </a:cxn>
                          <a:cxn ang="0">
                            <a:pos x="5" y="9"/>
                          </a:cxn>
                          <a:cxn ang="0">
                            <a:pos x="1" y="15"/>
                          </a:cxn>
                          <a:cxn ang="0">
                            <a:pos x="0" y="20"/>
                          </a:cxn>
                          <a:cxn ang="0">
                            <a:pos x="3" y="29"/>
                          </a:cxn>
                          <a:cxn ang="0">
                            <a:pos x="1" y="33"/>
                          </a:cxn>
                          <a:cxn ang="0">
                            <a:pos x="7" y="35"/>
                          </a:cxn>
                          <a:cxn ang="0">
                            <a:pos x="6" y="41"/>
                          </a:cxn>
                          <a:cxn ang="0">
                            <a:pos x="4" y="47"/>
                          </a:cxn>
                          <a:cxn ang="0">
                            <a:pos x="9" y="52"/>
                          </a:cxn>
                          <a:cxn ang="0">
                            <a:pos x="12" y="61"/>
                          </a:cxn>
                          <a:cxn ang="0">
                            <a:pos x="22" y="58"/>
                          </a:cxn>
                          <a:cxn ang="0">
                            <a:pos x="29" y="53"/>
                          </a:cxn>
                          <a:cxn ang="0">
                            <a:pos x="26" y="59"/>
                          </a:cxn>
                          <a:cxn ang="0">
                            <a:pos x="26" y="64"/>
                          </a:cxn>
                          <a:cxn ang="0">
                            <a:pos x="32" y="67"/>
                          </a:cxn>
                          <a:cxn ang="0">
                            <a:pos x="40" y="62"/>
                          </a:cxn>
                          <a:cxn ang="0">
                            <a:pos x="49" y="59"/>
                          </a:cxn>
                          <a:cxn ang="0">
                            <a:pos x="51" y="54"/>
                          </a:cxn>
                          <a:cxn ang="0">
                            <a:pos x="52" y="46"/>
                          </a:cxn>
                          <a:cxn ang="0">
                            <a:pos x="49" y="41"/>
                          </a:cxn>
                          <a:cxn ang="0">
                            <a:pos x="43" y="32"/>
                          </a:cxn>
                          <a:cxn ang="0">
                            <a:pos x="44" y="26"/>
                          </a:cxn>
                          <a:cxn ang="0">
                            <a:pos x="47" y="20"/>
                          </a:cxn>
                          <a:cxn ang="0">
                            <a:pos x="42" y="14"/>
                          </a:cxn>
                        </a:cxnLst>
                        <a:rect l="0" t="0" r="r" b="b"/>
                        <a:pathLst>
                          <a:path w="53" h="68">
                            <a:moveTo>
                              <a:pt x="42" y="14"/>
                            </a:moveTo>
                            <a:lnTo>
                              <a:pt x="38" y="11"/>
                            </a:lnTo>
                            <a:lnTo>
                              <a:pt x="33" y="3"/>
                            </a:lnTo>
                            <a:lnTo>
                              <a:pt x="28" y="2"/>
                            </a:lnTo>
                            <a:lnTo>
                              <a:pt x="19" y="0"/>
                            </a:lnTo>
                            <a:lnTo>
                              <a:pt x="11" y="4"/>
                            </a:lnTo>
                            <a:lnTo>
                              <a:pt x="5" y="9"/>
                            </a:lnTo>
                            <a:lnTo>
                              <a:pt x="1" y="15"/>
                            </a:lnTo>
                            <a:lnTo>
                              <a:pt x="0" y="20"/>
                            </a:lnTo>
                            <a:lnTo>
                              <a:pt x="3" y="29"/>
                            </a:lnTo>
                            <a:lnTo>
                              <a:pt x="1" y="33"/>
                            </a:lnTo>
                            <a:lnTo>
                              <a:pt x="7" y="35"/>
                            </a:lnTo>
                            <a:lnTo>
                              <a:pt x="6" y="41"/>
                            </a:lnTo>
                            <a:lnTo>
                              <a:pt x="4" y="47"/>
                            </a:lnTo>
                            <a:lnTo>
                              <a:pt x="9" y="52"/>
                            </a:lnTo>
                            <a:lnTo>
                              <a:pt x="12" y="61"/>
                            </a:lnTo>
                            <a:lnTo>
                              <a:pt x="22" y="58"/>
                            </a:lnTo>
                            <a:lnTo>
                              <a:pt x="29" y="53"/>
                            </a:lnTo>
                            <a:lnTo>
                              <a:pt x="26" y="59"/>
                            </a:lnTo>
                            <a:lnTo>
                              <a:pt x="26" y="64"/>
                            </a:lnTo>
                            <a:lnTo>
                              <a:pt x="32" y="67"/>
                            </a:lnTo>
                            <a:lnTo>
                              <a:pt x="40" y="62"/>
                            </a:lnTo>
                            <a:lnTo>
                              <a:pt x="49" y="59"/>
                            </a:lnTo>
                            <a:lnTo>
                              <a:pt x="51" y="54"/>
                            </a:lnTo>
                            <a:lnTo>
                              <a:pt x="52" y="46"/>
                            </a:lnTo>
                            <a:lnTo>
                              <a:pt x="49" y="41"/>
                            </a:lnTo>
                            <a:lnTo>
                              <a:pt x="43" y="32"/>
                            </a:lnTo>
                            <a:lnTo>
                              <a:pt x="44" y="26"/>
                            </a:lnTo>
                            <a:lnTo>
                              <a:pt x="47" y="20"/>
                            </a:lnTo>
                            <a:lnTo>
                              <a:pt x="42" y="14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94224" name="Group 5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73" y="2355"/>
                        <a:ext cx="40" cy="52"/>
                        <a:chOff x="3673" y="2355"/>
                        <a:chExt cx="40" cy="52"/>
                      </a:xfrm>
                    </p:grpSpPr>
                    <p:sp>
                      <p:nvSpPr>
                        <p:cNvPr id="794194" name="Freeform 5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3" y="2355"/>
                          <a:ext cx="18" cy="2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15" y="4"/>
                            </a:cxn>
                            <a:cxn ang="0">
                              <a:pos x="14" y="11"/>
                            </a:cxn>
                            <a:cxn ang="0">
                              <a:pos x="17" y="18"/>
                            </a:cxn>
                            <a:cxn ang="0">
                              <a:pos x="16" y="26"/>
                            </a:cxn>
                            <a:cxn ang="0">
                              <a:pos x="9" y="23"/>
                            </a:cxn>
                            <a:cxn ang="0">
                              <a:pos x="0" y="20"/>
                            </a:cxn>
                          </a:cxnLst>
                          <a:rect l="0" t="0" r="r" b="b"/>
                          <a:pathLst>
                            <a:path w="18" h="27">
                              <a:moveTo>
                                <a:pt x="6" y="0"/>
                              </a:moveTo>
                              <a:lnTo>
                                <a:pt x="15" y="4"/>
                              </a:lnTo>
                              <a:lnTo>
                                <a:pt x="14" y="11"/>
                              </a:lnTo>
                              <a:lnTo>
                                <a:pt x="17" y="18"/>
                              </a:lnTo>
                              <a:lnTo>
                                <a:pt x="16" y="26"/>
                              </a:lnTo>
                              <a:lnTo>
                                <a:pt x="9" y="23"/>
                              </a:lnTo>
                              <a:lnTo>
                                <a:pt x="0" y="2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195" name="Freeform 5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4" y="2381"/>
                          <a:ext cx="6" cy="1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15"/>
                            </a:cxn>
                            <a:cxn ang="0">
                              <a:pos x="3" y="9"/>
                            </a:cxn>
                            <a:cxn ang="0">
                              <a:pos x="5" y="2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" h="16">
                              <a:moveTo>
                                <a:pt x="2" y="15"/>
                              </a:moveTo>
                              <a:lnTo>
                                <a:pt x="3" y="9"/>
                              </a:lnTo>
                              <a:lnTo>
                                <a:pt x="5" y="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196" name="Freeform 5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04" y="2393"/>
                          <a:ext cx="9" cy="1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" y="0"/>
                            </a:cxn>
                            <a:cxn ang="0">
                              <a:pos x="2" y="7"/>
                            </a:cxn>
                            <a:cxn ang="0">
                              <a:pos x="0" y="13"/>
                            </a:cxn>
                          </a:cxnLst>
                          <a:rect l="0" t="0" r="r" b="b"/>
                          <a:pathLst>
                            <a:path w="9" h="14">
                              <a:moveTo>
                                <a:pt x="8" y="0"/>
                              </a:moveTo>
                              <a:lnTo>
                                <a:pt x="2" y="7"/>
                              </a:lnTo>
                              <a:lnTo>
                                <a:pt x="0" y="1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94197" name="Freeform 597"/>
                    <p:cNvSpPr>
                      <a:spLocks/>
                    </p:cNvSpPr>
                    <p:nvPr/>
                  </p:nvSpPr>
                  <p:spPr bwMode="auto">
                    <a:xfrm>
                      <a:off x="3649" y="2304"/>
                      <a:ext cx="44" cy="32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23"/>
                        </a:cxn>
                        <a:cxn ang="0">
                          <a:pos x="33" y="13"/>
                        </a:cxn>
                        <a:cxn ang="0">
                          <a:pos x="25" y="5"/>
                        </a:cxn>
                        <a:cxn ang="0">
                          <a:pos x="13" y="0"/>
                        </a:cxn>
                        <a:cxn ang="0">
                          <a:pos x="10" y="7"/>
                        </a:cxn>
                        <a:cxn ang="0">
                          <a:pos x="0" y="13"/>
                        </a:cxn>
                        <a:cxn ang="0">
                          <a:pos x="6" y="20"/>
                        </a:cxn>
                        <a:cxn ang="0">
                          <a:pos x="5" y="25"/>
                        </a:cxn>
                        <a:cxn ang="0">
                          <a:pos x="14" y="26"/>
                        </a:cxn>
                        <a:cxn ang="0">
                          <a:pos x="26" y="31"/>
                        </a:cxn>
                        <a:cxn ang="0">
                          <a:pos x="43" y="23"/>
                        </a:cxn>
                      </a:cxnLst>
                      <a:rect l="0" t="0" r="r" b="b"/>
                      <a:pathLst>
                        <a:path w="44" h="32">
                          <a:moveTo>
                            <a:pt x="43" y="23"/>
                          </a:moveTo>
                          <a:lnTo>
                            <a:pt x="33" y="13"/>
                          </a:lnTo>
                          <a:lnTo>
                            <a:pt x="25" y="5"/>
                          </a:lnTo>
                          <a:lnTo>
                            <a:pt x="13" y="0"/>
                          </a:lnTo>
                          <a:lnTo>
                            <a:pt x="10" y="7"/>
                          </a:lnTo>
                          <a:lnTo>
                            <a:pt x="0" y="13"/>
                          </a:lnTo>
                          <a:lnTo>
                            <a:pt x="6" y="20"/>
                          </a:lnTo>
                          <a:lnTo>
                            <a:pt x="5" y="25"/>
                          </a:lnTo>
                          <a:lnTo>
                            <a:pt x="14" y="26"/>
                          </a:lnTo>
                          <a:lnTo>
                            <a:pt x="26" y="31"/>
                          </a:lnTo>
                          <a:lnTo>
                            <a:pt x="43" y="23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794198" name="Freeform 598"/>
                <p:cNvSpPr>
                  <a:spLocks/>
                </p:cNvSpPr>
                <p:nvPr/>
              </p:nvSpPr>
              <p:spPr bwMode="auto">
                <a:xfrm>
                  <a:off x="3642" y="2298"/>
                  <a:ext cx="148" cy="8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47" y="81"/>
                    </a:cxn>
                    <a:cxn ang="0">
                      <a:pos x="138" y="85"/>
                    </a:cxn>
                    <a:cxn ang="0">
                      <a:pos x="0" y="7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8" h="86">
                      <a:moveTo>
                        <a:pt x="3" y="0"/>
                      </a:moveTo>
                      <a:lnTo>
                        <a:pt x="147" y="81"/>
                      </a:lnTo>
                      <a:lnTo>
                        <a:pt x="138" y="85"/>
                      </a:lnTo>
                      <a:lnTo>
                        <a:pt x="0" y="7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4227" name="Group 599"/>
              <p:cNvGrpSpPr>
                <a:grpSpLocks/>
              </p:cNvGrpSpPr>
              <p:nvPr/>
            </p:nvGrpSpPr>
            <p:grpSpPr bwMode="auto">
              <a:xfrm>
                <a:off x="3324" y="2077"/>
                <a:ext cx="448" cy="345"/>
                <a:chOff x="3324" y="2077"/>
                <a:chExt cx="448" cy="345"/>
              </a:xfrm>
            </p:grpSpPr>
            <p:grpSp>
              <p:nvGrpSpPr>
                <p:cNvPr id="794236" name="Group 600"/>
                <p:cNvGrpSpPr>
                  <a:grpSpLocks/>
                </p:cNvGrpSpPr>
                <p:nvPr/>
              </p:nvGrpSpPr>
              <p:grpSpPr bwMode="auto">
                <a:xfrm>
                  <a:off x="3324" y="2138"/>
                  <a:ext cx="448" cy="284"/>
                  <a:chOff x="3324" y="2138"/>
                  <a:chExt cx="448" cy="284"/>
                </a:xfrm>
              </p:grpSpPr>
              <p:grpSp>
                <p:nvGrpSpPr>
                  <p:cNvPr id="794239" name="Group 601"/>
                  <p:cNvGrpSpPr>
                    <a:grpSpLocks/>
                  </p:cNvGrpSpPr>
                  <p:nvPr/>
                </p:nvGrpSpPr>
                <p:grpSpPr bwMode="auto">
                  <a:xfrm>
                    <a:off x="3594" y="2138"/>
                    <a:ext cx="178" cy="135"/>
                    <a:chOff x="3594" y="2138"/>
                    <a:chExt cx="178" cy="135"/>
                  </a:xfrm>
                </p:grpSpPr>
                <p:grpSp>
                  <p:nvGrpSpPr>
                    <p:cNvPr id="794241" name="Group 60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4" y="2138"/>
                      <a:ext cx="167" cy="135"/>
                      <a:chOff x="3594" y="2138"/>
                      <a:chExt cx="167" cy="135"/>
                    </a:xfrm>
                  </p:grpSpPr>
                  <p:sp>
                    <p:nvSpPr>
                      <p:cNvPr id="794203" name="Freeform 60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3" y="2193"/>
                        <a:ext cx="27" cy="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44"/>
                          </a:cxn>
                          <a:cxn ang="0">
                            <a:pos x="23" y="46"/>
                          </a:cxn>
                          <a:cxn ang="0">
                            <a:pos x="26" y="14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7" h="47">
                            <a:moveTo>
                              <a:pt x="6" y="0"/>
                            </a:moveTo>
                            <a:lnTo>
                              <a:pt x="0" y="44"/>
                            </a:lnTo>
                            <a:lnTo>
                              <a:pt x="23" y="46"/>
                            </a:lnTo>
                            <a:lnTo>
                              <a:pt x="26" y="14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4204" name="Freeform 60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4" y="2138"/>
                        <a:ext cx="167" cy="1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7"/>
                          </a:cxn>
                          <a:cxn ang="0">
                            <a:pos x="3" y="10"/>
                          </a:cxn>
                          <a:cxn ang="0">
                            <a:pos x="11" y="7"/>
                          </a:cxn>
                          <a:cxn ang="0">
                            <a:pos x="18" y="3"/>
                          </a:cxn>
                          <a:cxn ang="0">
                            <a:pos x="32" y="0"/>
                          </a:cxn>
                          <a:cxn ang="0">
                            <a:pos x="38" y="2"/>
                          </a:cxn>
                          <a:cxn ang="0">
                            <a:pos x="49" y="10"/>
                          </a:cxn>
                          <a:cxn ang="0">
                            <a:pos x="57" y="12"/>
                          </a:cxn>
                          <a:cxn ang="0">
                            <a:pos x="69" y="16"/>
                          </a:cxn>
                          <a:cxn ang="0">
                            <a:pos x="76" y="12"/>
                          </a:cxn>
                          <a:cxn ang="0">
                            <a:pos x="84" y="9"/>
                          </a:cxn>
                          <a:cxn ang="0">
                            <a:pos x="94" y="6"/>
                          </a:cxn>
                          <a:cxn ang="0">
                            <a:pos x="100" y="7"/>
                          </a:cxn>
                          <a:cxn ang="0">
                            <a:pos x="112" y="2"/>
                          </a:cxn>
                          <a:cxn ang="0">
                            <a:pos x="120" y="6"/>
                          </a:cxn>
                          <a:cxn ang="0">
                            <a:pos x="134" y="9"/>
                          </a:cxn>
                          <a:cxn ang="0">
                            <a:pos x="140" y="11"/>
                          </a:cxn>
                          <a:cxn ang="0">
                            <a:pos x="147" y="27"/>
                          </a:cxn>
                          <a:cxn ang="0">
                            <a:pos x="152" y="35"/>
                          </a:cxn>
                          <a:cxn ang="0">
                            <a:pos x="163" y="47"/>
                          </a:cxn>
                          <a:cxn ang="0">
                            <a:pos x="166" y="53"/>
                          </a:cxn>
                          <a:cxn ang="0">
                            <a:pos x="164" y="65"/>
                          </a:cxn>
                          <a:cxn ang="0">
                            <a:pos x="160" y="78"/>
                          </a:cxn>
                          <a:cxn ang="0">
                            <a:pos x="157" y="83"/>
                          </a:cxn>
                          <a:cxn ang="0">
                            <a:pos x="149" y="95"/>
                          </a:cxn>
                          <a:cxn ang="0">
                            <a:pos x="138" y="98"/>
                          </a:cxn>
                          <a:cxn ang="0">
                            <a:pos x="132" y="103"/>
                          </a:cxn>
                          <a:cxn ang="0">
                            <a:pos x="124" y="99"/>
                          </a:cxn>
                          <a:cxn ang="0">
                            <a:pos x="120" y="112"/>
                          </a:cxn>
                          <a:cxn ang="0">
                            <a:pos x="112" y="118"/>
                          </a:cxn>
                          <a:cxn ang="0">
                            <a:pos x="107" y="116"/>
                          </a:cxn>
                          <a:cxn ang="0">
                            <a:pos x="98" y="120"/>
                          </a:cxn>
                          <a:cxn ang="0">
                            <a:pos x="94" y="116"/>
                          </a:cxn>
                          <a:cxn ang="0">
                            <a:pos x="81" y="134"/>
                          </a:cxn>
                          <a:cxn ang="0">
                            <a:pos x="58" y="114"/>
                          </a:cxn>
                          <a:cxn ang="0">
                            <a:pos x="42" y="122"/>
                          </a:cxn>
                          <a:cxn ang="0">
                            <a:pos x="21" y="104"/>
                          </a:cxn>
                          <a:cxn ang="0">
                            <a:pos x="34" y="86"/>
                          </a:cxn>
                          <a:cxn ang="0">
                            <a:pos x="34" y="81"/>
                          </a:cxn>
                          <a:cxn ang="0">
                            <a:pos x="41" y="83"/>
                          </a:cxn>
                          <a:cxn ang="0">
                            <a:pos x="49" y="86"/>
                          </a:cxn>
                          <a:cxn ang="0">
                            <a:pos x="59" y="87"/>
                          </a:cxn>
                          <a:cxn ang="0">
                            <a:pos x="66" y="89"/>
                          </a:cxn>
                          <a:cxn ang="0">
                            <a:pos x="72" y="93"/>
                          </a:cxn>
                          <a:cxn ang="0">
                            <a:pos x="78" y="73"/>
                          </a:cxn>
                          <a:cxn ang="0">
                            <a:pos x="64" y="68"/>
                          </a:cxn>
                          <a:cxn ang="0">
                            <a:pos x="59" y="61"/>
                          </a:cxn>
                          <a:cxn ang="0">
                            <a:pos x="50" y="53"/>
                          </a:cxn>
                          <a:cxn ang="0">
                            <a:pos x="44" y="50"/>
                          </a:cxn>
                          <a:cxn ang="0">
                            <a:pos x="26" y="43"/>
                          </a:cxn>
                          <a:cxn ang="0">
                            <a:pos x="21" y="35"/>
                          </a:cxn>
                          <a:cxn ang="0">
                            <a:pos x="10" y="26"/>
                          </a:cxn>
                          <a:cxn ang="0">
                            <a:pos x="0" y="17"/>
                          </a:cxn>
                        </a:cxnLst>
                        <a:rect l="0" t="0" r="r" b="b"/>
                        <a:pathLst>
                          <a:path w="167" h="135">
                            <a:moveTo>
                              <a:pt x="0" y="17"/>
                            </a:moveTo>
                            <a:lnTo>
                              <a:pt x="3" y="10"/>
                            </a:lnTo>
                            <a:lnTo>
                              <a:pt x="11" y="7"/>
                            </a:lnTo>
                            <a:lnTo>
                              <a:pt x="18" y="3"/>
                            </a:lnTo>
                            <a:lnTo>
                              <a:pt x="32" y="0"/>
                            </a:lnTo>
                            <a:lnTo>
                              <a:pt x="38" y="2"/>
                            </a:lnTo>
                            <a:lnTo>
                              <a:pt x="49" y="10"/>
                            </a:lnTo>
                            <a:lnTo>
                              <a:pt x="57" y="12"/>
                            </a:lnTo>
                            <a:lnTo>
                              <a:pt x="69" y="16"/>
                            </a:lnTo>
                            <a:lnTo>
                              <a:pt x="76" y="12"/>
                            </a:lnTo>
                            <a:lnTo>
                              <a:pt x="84" y="9"/>
                            </a:lnTo>
                            <a:lnTo>
                              <a:pt x="94" y="6"/>
                            </a:lnTo>
                            <a:lnTo>
                              <a:pt x="100" y="7"/>
                            </a:lnTo>
                            <a:lnTo>
                              <a:pt x="112" y="2"/>
                            </a:lnTo>
                            <a:lnTo>
                              <a:pt x="120" y="6"/>
                            </a:lnTo>
                            <a:lnTo>
                              <a:pt x="134" y="9"/>
                            </a:lnTo>
                            <a:lnTo>
                              <a:pt x="140" y="11"/>
                            </a:lnTo>
                            <a:lnTo>
                              <a:pt x="147" y="27"/>
                            </a:lnTo>
                            <a:lnTo>
                              <a:pt x="152" y="35"/>
                            </a:lnTo>
                            <a:lnTo>
                              <a:pt x="163" y="47"/>
                            </a:lnTo>
                            <a:lnTo>
                              <a:pt x="166" y="53"/>
                            </a:lnTo>
                            <a:lnTo>
                              <a:pt x="164" y="65"/>
                            </a:lnTo>
                            <a:lnTo>
                              <a:pt x="160" y="78"/>
                            </a:lnTo>
                            <a:lnTo>
                              <a:pt x="157" y="83"/>
                            </a:lnTo>
                            <a:lnTo>
                              <a:pt x="149" y="95"/>
                            </a:lnTo>
                            <a:lnTo>
                              <a:pt x="138" y="98"/>
                            </a:lnTo>
                            <a:lnTo>
                              <a:pt x="132" y="103"/>
                            </a:lnTo>
                            <a:lnTo>
                              <a:pt x="124" y="99"/>
                            </a:lnTo>
                            <a:lnTo>
                              <a:pt x="120" y="112"/>
                            </a:lnTo>
                            <a:lnTo>
                              <a:pt x="112" y="118"/>
                            </a:lnTo>
                            <a:lnTo>
                              <a:pt x="107" y="116"/>
                            </a:lnTo>
                            <a:lnTo>
                              <a:pt x="98" y="120"/>
                            </a:lnTo>
                            <a:lnTo>
                              <a:pt x="94" y="116"/>
                            </a:lnTo>
                            <a:lnTo>
                              <a:pt x="81" y="134"/>
                            </a:lnTo>
                            <a:lnTo>
                              <a:pt x="58" y="114"/>
                            </a:lnTo>
                            <a:lnTo>
                              <a:pt x="42" y="122"/>
                            </a:lnTo>
                            <a:lnTo>
                              <a:pt x="21" y="104"/>
                            </a:lnTo>
                            <a:lnTo>
                              <a:pt x="34" y="86"/>
                            </a:lnTo>
                            <a:lnTo>
                              <a:pt x="34" y="81"/>
                            </a:lnTo>
                            <a:lnTo>
                              <a:pt x="41" y="83"/>
                            </a:lnTo>
                            <a:lnTo>
                              <a:pt x="49" y="86"/>
                            </a:lnTo>
                            <a:lnTo>
                              <a:pt x="59" y="87"/>
                            </a:lnTo>
                            <a:lnTo>
                              <a:pt x="66" y="89"/>
                            </a:lnTo>
                            <a:lnTo>
                              <a:pt x="72" y="93"/>
                            </a:lnTo>
                            <a:lnTo>
                              <a:pt x="78" y="73"/>
                            </a:lnTo>
                            <a:lnTo>
                              <a:pt x="64" y="68"/>
                            </a:lnTo>
                            <a:lnTo>
                              <a:pt x="59" y="61"/>
                            </a:lnTo>
                            <a:lnTo>
                              <a:pt x="50" y="53"/>
                            </a:lnTo>
                            <a:lnTo>
                              <a:pt x="44" y="50"/>
                            </a:lnTo>
                            <a:lnTo>
                              <a:pt x="26" y="43"/>
                            </a:lnTo>
                            <a:lnTo>
                              <a:pt x="21" y="35"/>
                            </a:lnTo>
                            <a:lnTo>
                              <a:pt x="10" y="26"/>
                            </a:lnTo>
                            <a:lnTo>
                              <a:pt x="0" y="17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794245" name="Group 60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4" y="2138"/>
                      <a:ext cx="128" cy="97"/>
                      <a:chOff x="3644" y="2138"/>
                      <a:chExt cx="128" cy="97"/>
                    </a:xfrm>
                  </p:grpSpPr>
                  <p:grpSp>
                    <p:nvGrpSpPr>
                      <p:cNvPr id="794246" name="Group 60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13" y="2138"/>
                        <a:ext cx="59" cy="86"/>
                        <a:chOff x="3713" y="2138"/>
                        <a:chExt cx="59" cy="86"/>
                      </a:xfrm>
                    </p:grpSpPr>
                    <p:sp>
                      <p:nvSpPr>
                        <p:cNvPr id="794207" name="Freeform 60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13" y="2138"/>
                          <a:ext cx="38" cy="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6"/>
                            </a:cxn>
                            <a:cxn ang="0">
                              <a:pos x="9" y="0"/>
                            </a:cxn>
                            <a:cxn ang="0">
                              <a:pos x="15" y="4"/>
                            </a:cxn>
                            <a:cxn ang="0">
                              <a:pos x="22" y="5"/>
                            </a:cxn>
                            <a:cxn ang="0">
                              <a:pos x="27" y="6"/>
                            </a:cxn>
                            <a:cxn ang="0">
                              <a:pos x="37" y="1"/>
                            </a:cxn>
                          </a:cxnLst>
                          <a:rect l="0" t="0" r="r" b="b"/>
                          <a:pathLst>
                            <a:path w="38" h="7">
                              <a:moveTo>
                                <a:pt x="0" y="6"/>
                              </a:moveTo>
                              <a:lnTo>
                                <a:pt x="9" y="0"/>
                              </a:lnTo>
                              <a:lnTo>
                                <a:pt x="15" y="4"/>
                              </a:lnTo>
                              <a:lnTo>
                                <a:pt x="22" y="5"/>
                              </a:lnTo>
                              <a:lnTo>
                                <a:pt x="27" y="6"/>
                              </a:lnTo>
                              <a:lnTo>
                                <a:pt x="37" y="1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208" name="Freeform 6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2" y="2156"/>
                          <a:ext cx="40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"/>
                            </a:cxn>
                            <a:cxn ang="0">
                              <a:pos x="10" y="0"/>
                            </a:cxn>
                            <a:cxn ang="0">
                              <a:pos x="16" y="0"/>
                            </a:cxn>
                            <a:cxn ang="0">
                              <a:pos x="20" y="3"/>
                            </a:cxn>
                            <a:cxn ang="0">
                              <a:pos x="33" y="5"/>
                            </a:cxn>
                            <a:cxn ang="0">
                              <a:pos x="39" y="8"/>
                            </a:cxn>
                          </a:cxnLst>
                          <a:rect l="0" t="0" r="r" b="b"/>
                          <a:pathLst>
                            <a:path w="40" h="9">
                              <a:moveTo>
                                <a:pt x="0" y="4"/>
                              </a:moveTo>
                              <a:lnTo>
                                <a:pt x="10" y="0"/>
                              </a:lnTo>
                              <a:lnTo>
                                <a:pt x="16" y="0"/>
                              </a:lnTo>
                              <a:lnTo>
                                <a:pt x="20" y="3"/>
                              </a:lnTo>
                              <a:lnTo>
                                <a:pt x="33" y="5"/>
                              </a:lnTo>
                              <a:lnTo>
                                <a:pt x="39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209" name="Freeform 6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4" y="2164"/>
                          <a:ext cx="38" cy="1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"/>
                            </a:cxn>
                            <a:cxn ang="0">
                              <a:pos x="7" y="5"/>
                            </a:cxn>
                            <a:cxn ang="0">
                              <a:pos x="14" y="0"/>
                            </a:cxn>
                            <a:cxn ang="0">
                              <a:pos x="21" y="3"/>
                            </a:cxn>
                            <a:cxn ang="0">
                              <a:pos x="32" y="7"/>
                            </a:cxn>
                            <a:cxn ang="0">
                              <a:pos x="37" y="16"/>
                            </a:cxn>
                          </a:cxnLst>
                          <a:rect l="0" t="0" r="r" b="b"/>
                          <a:pathLst>
                            <a:path w="38" h="17">
                              <a:moveTo>
                                <a:pt x="0" y="10"/>
                              </a:moveTo>
                              <a:lnTo>
                                <a:pt x="7" y="5"/>
                              </a:lnTo>
                              <a:lnTo>
                                <a:pt x="14" y="0"/>
                              </a:lnTo>
                              <a:lnTo>
                                <a:pt x="21" y="3"/>
                              </a:lnTo>
                              <a:lnTo>
                                <a:pt x="32" y="7"/>
                              </a:lnTo>
                              <a:lnTo>
                                <a:pt x="37" y="1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210" name="Freeform 6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41" y="2185"/>
                          <a:ext cx="26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3" y="5"/>
                            </a:cxn>
                            <a:cxn ang="0">
                              <a:pos x="19" y="2"/>
                            </a:cxn>
                            <a:cxn ang="0">
                              <a:pos x="25" y="8"/>
                            </a:cxn>
                          </a:cxnLst>
                          <a:rect l="0" t="0" r="r" b="b"/>
                          <a:pathLst>
                            <a:path w="26" h="9">
                              <a:moveTo>
                                <a:pt x="0" y="0"/>
                              </a:moveTo>
                              <a:lnTo>
                                <a:pt x="13" y="5"/>
                              </a:lnTo>
                              <a:lnTo>
                                <a:pt x="19" y="2"/>
                              </a:lnTo>
                              <a:lnTo>
                                <a:pt x="25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211" name="Freeform 61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6" y="2197"/>
                          <a:ext cx="25" cy="2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8" y="1"/>
                            </a:cxn>
                            <a:cxn ang="0">
                              <a:pos x="18" y="11"/>
                            </a:cxn>
                            <a:cxn ang="0">
                              <a:pos x="24" y="19"/>
                            </a:cxn>
                            <a:cxn ang="0">
                              <a:pos x="23" y="26"/>
                            </a:cxn>
                          </a:cxnLst>
                          <a:rect l="0" t="0" r="r" b="b"/>
                          <a:pathLst>
                            <a:path w="25" h="27">
                              <a:moveTo>
                                <a:pt x="0" y="0"/>
                              </a:moveTo>
                              <a:lnTo>
                                <a:pt x="8" y="1"/>
                              </a:lnTo>
                              <a:lnTo>
                                <a:pt x="18" y="11"/>
                              </a:lnTo>
                              <a:lnTo>
                                <a:pt x="24" y="19"/>
                              </a:lnTo>
                              <a:lnTo>
                                <a:pt x="23" y="2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94249" name="Group 61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44" y="2156"/>
                        <a:ext cx="96" cy="79"/>
                        <a:chOff x="3644" y="2156"/>
                        <a:chExt cx="96" cy="79"/>
                      </a:xfrm>
                    </p:grpSpPr>
                    <p:grpSp>
                      <p:nvGrpSpPr>
                        <p:cNvPr id="794250" name="Group 61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44" y="2156"/>
                          <a:ext cx="56" cy="40"/>
                          <a:chOff x="3644" y="2156"/>
                          <a:chExt cx="56" cy="40"/>
                        </a:xfrm>
                      </p:grpSpPr>
                      <p:grpSp>
                        <p:nvGrpSpPr>
                          <p:cNvPr id="794253" name="Group 61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3" y="2156"/>
                            <a:ext cx="37" cy="27"/>
                            <a:chOff x="3663" y="2156"/>
                            <a:chExt cx="37" cy="27"/>
                          </a:xfrm>
                        </p:grpSpPr>
                        <p:sp>
                          <p:nvSpPr>
                            <p:cNvPr id="794215" name="Freeform 61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7" y="2156"/>
                              <a:ext cx="33" cy="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6" y="0"/>
                                </a:cxn>
                                <a:cxn ang="0">
                                  <a:pos x="32" y="5"/>
                                </a:cxn>
                              </a:cxnLst>
                              <a:rect l="0" t="0" r="r" b="b"/>
                              <a:pathLst>
                                <a:path w="33" h="6">
                                  <a:moveTo>
                                    <a:pt x="0" y="0"/>
                                  </a:moveTo>
                                  <a:lnTo>
                                    <a:pt x="16" y="0"/>
                                  </a:lnTo>
                                  <a:lnTo>
                                    <a:pt x="32" y="5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216" name="Freeform 61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3" y="2156"/>
                              <a:ext cx="20" cy="2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3" y="8"/>
                                </a:cxn>
                                <a:cxn ang="0">
                                  <a:pos x="10" y="10"/>
                                </a:cxn>
                                <a:cxn ang="0">
                                  <a:pos x="9" y="16"/>
                                </a:cxn>
                                <a:cxn ang="0">
                                  <a:pos x="13" y="18"/>
                                </a:cxn>
                                <a:cxn ang="0">
                                  <a:pos x="19" y="26"/>
                                </a:cxn>
                              </a:cxnLst>
                              <a:rect l="0" t="0" r="r" b="b"/>
                              <a:pathLst>
                                <a:path w="20" h="27">
                                  <a:moveTo>
                                    <a:pt x="0" y="0"/>
                                  </a:moveTo>
                                  <a:lnTo>
                                    <a:pt x="3" y="8"/>
                                  </a:lnTo>
                                  <a:lnTo>
                                    <a:pt x="10" y="10"/>
                                  </a:lnTo>
                                  <a:lnTo>
                                    <a:pt x="9" y="16"/>
                                  </a:lnTo>
                                  <a:lnTo>
                                    <a:pt x="13" y="18"/>
                                  </a:lnTo>
                                  <a:lnTo>
                                    <a:pt x="19" y="26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94217" name="Freeform 6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44" y="2187"/>
                            <a:ext cx="36" cy="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"/>
                              </a:cxn>
                              <a:cxn ang="0">
                                <a:pos x="6" y="4"/>
                              </a:cxn>
                              <a:cxn ang="0">
                                <a:pos x="13" y="6"/>
                              </a:cxn>
                              <a:cxn ang="0">
                                <a:pos x="18" y="6"/>
                              </a:cxn>
                              <a:cxn ang="0">
                                <a:pos x="25" y="8"/>
                              </a:cxn>
                              <a:cxn ang="0">
                                <a:pos x="35" y="4"/>
                              </a:cxn>
                              <a:cxn ang="0">
                                <a:pos x="26" y="4"/>
                              </a:cxn>
                              <a:cxn ang="0">
                                <a:pos x="30" y="0"/>
                              </a:cxn>
                            </a:cxnLst>
                            <a:rect l="0" t="0" r="r" b="b"/>
                            <a:pathLst>
                              <a:path w="36" h="9">
                                <a:moveTo>
                                  <a:pt x="0" y="3"/>
                                </a:moveTo>
                                <a:lnTo>
                                  <a:pt x="6" y="4"/>
                                </a:lnTo>
                                <a:lnTo>
                                  <a:pt x="13" y="6"/>
                                </a:lnTo>
                                <a:lnTo>
                                  <a:pt x="18" y="6"/>
                                </a:lnTo>
                                <a:lnTo>
                                  <a:pt x="25" y="8"/>
                                </a:lnTo>
                                <a:lnTo>
                                  <a:pt x="35" y="4"/>
                                </a:lnTo>
                                <a:lnTo>
                                  <a:pt x="26" y="4"/>
                                </a:lnTo>
                                <a:lnTo>
                                  <a:pt x="3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258" name="Group 61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2201"/>
                          <a:ext cx="46" cy="34"/>
                          <a:chOff x="3694" y="2201"/>
                          <a:chExt cx="46" cy="34"/>
                        </a:xfrm>
                      </p:grpSpPr>
                      <p:sp>
                        <p:nvSpPr>
                          <p:cNvPr id="794219" name="Freeform 6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07" y="2210"/>
                            <a:ext cx="13" cy="1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2" y="0"/>
                              </a:cxn>
                              <a:cxn ang="0">
                                <a:pos x="0" y="13"/>
                              </a:cxn>
                            </a:cxnLst>
                            <a:rect l="0" t="0" r="r" b="b"/>
                            <a:pathLst>
                              <a:path w="13" h="14">
                                <a:moveTo>
                                  <a:pt x="12" y="0"/>
                                </a:moveTo>
                                <a:lnTo>
                                  <a:pt x="0" y="1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220" name="Freeform 6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4" y="2201"/>
                            <a:ext cx="46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1" y="1"/>
                              </a:cxn>
                              <a:cxn ang="0">
                                <a:pos x="27" y="5"/>
                              </a:cxn>
                              <a:cxn ang="0">
                                <a:pos x="35" y="0"/>
                              </a:cxn>
                              <a:cxn ang="0">
                                <a:pos x="40" y="8"/>
                              </a:cxn>
                              <a:cxn ang="0">
                                <a:pos x="45" y="15"/>
                              </a:cxn>
                              <a:cxn ang="0">
                                <a:pos x="44" y="22"/>
                              </a:cxn>
                              <a:cxn ang="0">
                                <a:pos x="34" y="26"/>
                              </a:cxn>
                              <a:cxn ang="0">
                                <a:pos x="25" y="31"/>
                              </a:cxn>
                              <a:cxn ang="0">
                                <a:pos x="18" y="29"/>
                              </a:cxn>
                              <a:cxn ang="0">
                                <a:pos x="13" y="28"/>
                              </a:cxn>
                              <a:cxn ang="0">
                                <a:pos x="4" y="33"/>
                              </a:cxn>
                              <a:cxn ang="0">
                                <a:pos x="0" y="22"/>
                              </a:cxn>
                              <a:cxn ang="0">
                                <a:pos x="1" y="17"/>
                              </a:cxn>
                            </a:cxnLst>
                            <a:rect l="0" t="0" r="r" b="b"/>
                            <a:pathLst>
                              <a:path w="46" h="34">
                                <a:moveTo>
                                  <a:pt x="21" y="1"/>
                                </a:moveTo>
                                <a:lnTo>
                                  <a:pt x="27" y="5"/>
                                </a:lnTo>
                                <a:lnTo>
                                  <a:pt x="35" y="0"/>
                                </a:lnTo>
                                <a:lnTo>
                                  <a:pt x="40" y="8"/>
                                </a:lnTo>
                                <a:lnTo>
                                  <a:pt x="45" y="15"/>
                                </a:lnTo>
                                <a:lnTo>
                                  <a:pt x="44" y="22"/>
                                </a:lnTo>
                                <a:lnTo>
                                  <a:pt x="34" y="26"/>
                                </a:lnTo>
                                <a:lnTo>
                                  <a:pt x="25" y="31"/>
                                </a:lnTo>
                                <a:lnTo>
                                  <a:pt x="18" y="29"/>
                                </a:lnTo>
                                <a:lnTo>
                                  <a:pt x="13" y="28"/>
                                </a:lnTo>
                                <a:lnTo>
                                  <a:pt x="4" y="33"/>
                                </a:lnTo>
                                <a:lnTo>
                                  <a:pt x="0" y="22"/>
                                </a:lnTo>
                                <a:lnTo>
                                  <a:pt x="1" y="1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794259" name="Group 621"/>
                  <p:cNvGrpSpPr>
                    <a:grpSpLocks/>
                  </p:cNvGrpSpPr>
                  <p:nvPr/>
                </p:nvGrpSpPr>
                <p:grpSpPr bwMode="auto">
                  <a:xfrm>
                    <a:off x="3324" y="2220"/>
                    <a:ext cx="359" cy="202"/>
                    <a:chOff x="3324" y="2220"/>
                    <a:chExt cx="359" cy="202"/>
                  </a:xfrm>
                </p:grpSpPr>
                <p:grpSp>
                  <p:nvGrpSpPr>
                    <p:cNvPr id="794261" name="Group 6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4" y="2266"/>
                      <a:ext cx="247" cy="156"/>
                      <a:chOff x="3324" y="2266"/>
                      <a:chExt cx="247" cy="156"/>
                    </a:xfrm>
                  </p:grpSpPr>
                  <p:grpSp>
                    <p:nvGrpSpPr>
                      <p:cNvPr id="794262" name="Group 6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24" y="2287"/>
                        <a:ext cx="74" cy="135"/>
                        <a:chOff x="3324" y="2287"/>
                        <a:chExt cx="74" cy="135"/>
                      </a:xfrm>
                    </p:grpSpPr>
                    <p:grpSp>
                      <p:nvGrpSpPr>
                        <p:cNvPr id="794266" name="Group 62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24" y="2287"/>
                          <a:ext cx="74" cy="135"/>
                          <a:chOff x="3324" y="2287"/>
                          <a:chExt cx="74" cy="135"/>
                        </a:xfrm>
                      </p:grpSpPr>
                      <p:sp>
                        <p:nvSpPr>
                          <p:cNvPr id="794225" name="Freeform 6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4" y="2287"/>
                            <a:ext cx="74" cy="1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3" y="90"/>
                              </a:cxn>
                              <a:cxn ang="0">
                                <a:pos x="73" y="46"/>
                              </a:cxn>
                              <a:cxn ang="0">
                                <a:pos x="69" y="39"/>
                              </a:cxn>
                              <a:cxn ang="0">
                                <a:pos x="51" y="7"/>
                              </a:cxn>
                              <a:cxn ang="0">
                                <a:pos x="34" y="0"/>
                              </a:cxn>
                              <a:cxn ang="0">
                                <a:pos x="28" y="59"/>
                              </a:cxn>
                              <a:cxn ang="0">
                                <a:pos x="19" y="30"/>
                              </a:cxn>
                              <a:cxn ang="0">
                                <a:pos x="5" y="39"/>
                              </a:cxn>
                              <a:cxn ang="0">
                                <a:pos x="0" y="70"/>
                              </a:cxn>
                              <a:cxn ang="0">
                                <a:pos x="2" y="121"/>
                              </a:cxn>
                              <a:cxn ang="0">
                                <a:pos x="20" y="134"/>
                              </a:cxn>
                              <a:cxn ang="0">
                                <a:pos x="55" y="105"/>
                              </a:cxn>
                              <a:cxn ang="0">
                                <a:pos x="73" y="90"/>
                              </a:cxn>
                            </a:cxnLst>
                            <a:rect l="0" t="0" r="r" b="b"/>
                            <a:pathLst>
                              <a:path w="74" h="135">
                                <a:moveTo>
                                  <a:pt x="73" y="90"/>
                                </a:moveTo>
                                <a:lnTo>
                                  <a:pt x="73" y="46"/>
                                </a:lnTo>
                                <a:lnTo>
                                  <a:pt x="69" y="39"/>
                                </a:lnTo>
                                <a:lnTo>
                                  <a:pt x="51" y="7"/>
                                </a:lnTo>
                                <a:lnTo>
                                  <a:pt x="34" y="0"/>
                                </a:lnTo>
                                <a:lnTo>
                                  <a:pt x="28" y="59"/>
                                </a:lnTo>
                                <a:lnTo>
                                  <a:pt x="19" y="30"/>
                                </a:lnTo>
                                <a:lnTo>
                                  <a:pt x="5" y="39"/>
                                </a:lnTo>
                                <a:lnTo>
                                  <a:pt x="0" y="70"/>
                                </a:lnTo>
                                <a:lnTo>
                                  <a:pt x="2" y="121"/>
                                </a:lnTo>
                                <a:lnTo>
                                  <a:pt x="20" y="134"/>
                                </a:lnTo>
                                <a:lnTo>
                                  <a:pt x="55" y="105"/>
                                </a:lnTo>
                                <a:lnTo>
                                  <a:pt x="73" y="90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226" name="Freeform 6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52" y="2347"/>
                            <a:ext cx="27" cy="4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38"/>
                              </a:cxn>
                              <a:cxn ang="0">
                                <a:pos x="26" y="43"/>
                              </a:cxn>
                            </a:cxnLst>
                            <a:rect l="0" t="0" r="r" b="b"/>
                            <a:pathLst>
                              <a:path w="27" h="44">
                                <a:moveTo>
                                  <a:pt x="0" y="0"/>
                                </a:moveTo>
                                <a:lnTo>
                                  <a:pt x="6" y="38"/>
                                </a:lnTo>
                                <a:lnTo>
                                  <a:pt x="26" y="4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268" name="Group 6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30" y="2296"/>
                          <a:ext cx="63" cy="114"/>
                          <a:chOff x="3330" y="2296"/>
                          <a:chExt cx="63" cy="114"/>
                        </a:xfrm>
                      </p:grpSpPr>
                      <p:sp>
                        <p:nvSpPr>
                          <p:cNvPr id="794228" name="Freeform 6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5" y="2310"/>
                            <a:ext cx="12" cy="1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1" y="0"/>
                              </a:cxn>
                              <a:cxn ang="0">
                                <a:pos x="0" y="11"/>
                              </a:cxn>
                            </a:cxnLst>
                            <a:rect l="0" t="0" r="r" b="b"/>
                            <a:pathLst>
                              <a:path w="12" h="12">
                                <a:moveTo>
                                  <a:pt x="11" y="0"/>
                                </a:moveTo>
                                <a:lnTo>
                                  <a:pt x="0" y="1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229" name="Freeform 6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7" y="2326"/>
                            <a:ext cx="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" y="0"/>
                              </a:cxn>
                              <a:cxn ang="0">
                                <a:pos x="0" y="18"/>
                              </a:cxn>
                            </a:cxnLst>
                            <a:rect l="0" t="0" r="r" b="b"/>
                            <a:pathLst>
                              <a:path w="6" h="19">
                                <a:moveTo>
                                  <a:pt x="5" y="0"/>
                                </a:moveTo>
                                <a:lnTo>
                                  <a:pt x="0" y="1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230" name="Freeform 6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8" y="2355"/>
                            <a:ext cx="4" cy="2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" y="23"/>
                              </a:cxn>
                            </a:cxnLst>
                            <a:rect l="0" t="0" r="r" b="b"/>
                            <a:pathLst>
                              <a:path w="4" h="24">
                                <a:moveTo>
                                  <a:pt x="0" y="0"/>
                                </a:moveTo>
                                <a:lnTo>
                                  <a:pt x="3" y="2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231" name="Freeform 6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5" y="2296"/>
                            <a:ext cx="6" cy="8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0"/>
                              </a:cxn>
                              <a:cxn ang="0">
                                <a:pos x="0" y="54"/>
                              </a:cxn>
                              <a:cxn ang="0">
                                <a:pos x="5" y="87"/>
                              </a:cxn>
                            </a:cxnLst>
                            <a:rect l="0" t="0" r="r" b="b"/>
                            <a:pathLst>
                              <a:path w="6" h="88">
                                <a:moveTo>
                                  <a:pt x="3" y="0"/>
                                </a:moveTo>
                                <a:lnTo>
                                  <a:pt x="0" y="54"/>
                                </a:lnTo>
                                <a:lnTo>
                                  <a:pt x="5" y="8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232" name="Freeform 6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2" y="2339"/>
                            <a:ext cx="4" cy="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0"/>
                              </a:cxn>
                              <a:cxn ang="0">
                                <a:pos x="0" y="3"/>
                              </a:cxn>
                            </a:cxnLst>
                            <a:rect l="0" t="0" r="r" b="b"/>
                            <a:pathLst>
                              <a:path w="4" h="4">
                                <a:moveTo>
                                  <a:pt x="3" y="0"/>
                                </a:moveTo>
                                <a:lnTo>
                                  <a:pt x="0" y="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233" name="Freeform 6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4" y="2347"/>
                            <a:ext cx="9" cy="2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" y="0"/>
                              </a:cxn>
                              <a:cxn ang="0">
                                <a:pos x="0" y="24"/>
                              </a:cxn>
                            </a:cxnLst>
                            <a:rect l="0" t="0" r="r" b="b"/>
                            <a:pathLst>
                              <a:path w="9" h="25">
                                <a:moveTo>
                                  <a:pt x="8" y="0"/>
                                </a:moveTo>
                                <a:lnTo>
                                  <a:pt x="0" y="2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234" name="Freeform 6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5" y="2383"/>
                            <a:ext cx="21" cy="1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13" y="11"/>
                              </a:cxn>
                              <a:cxn ang="0">
                                <a:pos x="20" y="13"/>
                              </a:cxn>
                            </a:cxnLst>
                            <a:rect l="0" t="0" r="r" b="b"/>
                            <a:pathLst>
                              <a:path w="21" h="14">
                                <a:moveTo>
                                  <a:pt x="0" y="0"/>
                                </a:moveTo>
                                <a:lnTo>
                                  <a:pt x="13" y="11"/>
                                </a:lnTo>
                                <a:lnTo>
                                  <a:pt x="20" y="1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235" name="Freeform 6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0" y="2329"/>
                            <a:ext cx="15" cy="8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0"/>
                              </a:cxn>
                              <a:cxn ang="0">
                                <a:pos x="0" y="30"/>
                              </a:cxn>
                              <a:cxn ang="0">
                                <a:pos x="5" y="77"/>
                              </a:cxn>
                              <a:cxn ang="0">
                                <a:pos x="14" y="80"/>
                              </a:cxn>
                            </a:cxnLst>
                            <a:rect l="0" t="0" r="r" b="b"/>
                            <a:pathLst>
                              <a:path w="15" h="81">
                                <a:moveTo>
                                  <a:pt x="3" y="0"/>
                                </a:moveTo>
                                <a:lnTo>
                                  <a:pt x="0" y="30"/>
                                </a:lnTo>
                                <a:lnTo>
                                  <a:pt x="5" y="77"/>
                                </a:lnTo>
                                <a:lnTo>
                                  <a:pt x="14" y="8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4271" name="Group 63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44" y="2266"/>
                        <a:ext cx="227" cy="156"/>
                        <a:chOff x="3344" y="2266"/>
                        <a:chExt cx="227" cy="156"/>
                      </a:xfrm>
                    </p:grpSpPr>
                    <p:sp>
                      <p:nvSpPr>
                        <p:cNvPr id="794237" name="Freeform 6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4" y="2266"/>
                          <a:ext cx="227" cy="1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9" y="94"/>
                            </a:cxn>
                            <a:cxn ang="0">
                              <a:pos x="28" y="109"/>
                            </a:cxn>
                            <a:cxn ang="0">
                              <a:pos x="0" y="155"/>
                            </a:cxn>
                            <a:cxn ang="0">
                              <a:pos x="99" y="93"/>
                            </a:cxn>
                            <a:cxn ang="0">
                              <a:pos x="108" y="91"/>
                            </a:cxn>
                            <a:cxn ang="0">
                              <a:pos x="157" y="77"/>
                            </a:cxn>
                            <a:cxn ang="0">
                              <a:pos x="174" y="70"/>
                            </a:cxn>
                            <a:cxn ang="0">
                              <a:pos x="185" y="79"/>
                            </a:cxn>
                            <a:cxn ang="0">
                              <a:pos x="191" y="80"/>
                            </a:cxn>
                            <a:cxn ang="0">
                              <a:pos x="203" y="84"/>
                            </a:cxn>
                            <a:cxn ang="0">
                              <a:pos x="211" y="80"/>
                            </a:cxn>
                            <a:cxn ang="0">
                              <a:pos x="226" y="78"/>
                            </a:cxn>
                            <a:cxn ang="0">
                              <a:pos x="200" y="24"/>
                            </a:cxn>
                            <a:cxn ang="0">
                              <a:pos x="188" y="21"/>
                            </a:cxn>
                            <a:cxn ang="0">
                              <a:pos x="175" y="16"/>
                            </a:cxn>
                            <a:cxn ang="0">
                              <a:pos x="163" y="13"/>
                            </a:cxn>
                            <a:cxn ang="0">
                              <a:pos x="151" y="18"/>
                            </a:cxn>
                            <a:cxn ang="0">
                              <a:pos x="144" y="14"/>
                            </a:cxn>
                            <a:cxn ang="0">
                              <a:pos x="138" y="7"/>
                            </a:cxn>
                            <a:cxn ang="0">
                              <a:pos x="133" y="6"/>
                            </a:cxn>
                            <a:cxn ang="0">
                              <a:pos x="120" y="0"/>
                            </a:cxn>
                            <a:cxn ang="0">
                              <a:pos x="119" y="7"/>
                            </a:cxn>
                            <a:cxn ang="0">
                              <a:pos x="111" y="12"/>
                            </a:cxn>
                            <a:cxn ang="0">
                              <a:pos x="107" y="22"/>
                            </a:cxn>
                            <a:cxn ang="0">
                              <a:pos x="93" y="24"/>
                            </a:cxn>
                            <a:cxn ang="0">
                              <a:pos x="79" y="34"/>
                            </a:cxn>
                            <a:cxn ang="0">
                              <a:pos x="48" y="46"/>
                            </a:cxn>
                            <a:cxn ang="0">
                              <a:pos x="39" y="94"/>
                            </a:cxn>
                          </a:cxnLst>
                          <a:rect l="0" t="0" r="r" b="b"/>
                          <a:pathLst>
                            <a:path w="227" h="156">
                              <a:moveTo>
                                <a:pt x="39" y="94"/>
                              </a:moveTo>
                              <a:lnTo>
                                <a:pt x="28" y="109"/>
                              </a:lnTo>
                              <a:lnTo>
                                <a:pt x="0" y="155"/>
                              </a:lnTo>
                              <a:lnTo>
                                <a:pt x="99" y="93"/>
                              </a:lnTo>
                              <a:lnTo>
                                <a:pt x="108" y="91"/>
                              </a:lnTo>
                              <a:lnTo>
                                <a:pt x="157" y="77"/>
                              </a:lnTo>
                              <a:lnTo>
                                <a:pt x="174" y="70"/>
                              </a:lnTo>
                              <a:lnTo>
                                <a:pt x="185" y="79"/>
                              </a:lnTo>
                              <a:lnTo>
                                <a:pt x="191" y="80"/>
                              </a:lnTo>
                              <a:lnTo>
                                <a:pt x="203" y="84"/>
                              </a:lnTo>
                              <a:lnTo>
                                <a:pt x="211" y="80"/>
                              </a:lnTo>
                              <a:lnTo>
                                <a:pt x="226" y="78"/>
                              </a:lnTo>
                              <a:lnTo>
                                <a:pt x="200" y="24"/>
                              </a:lnTo>
                              <a:lnTo>
                                <a:pt x="188" y="21"/>
                              </a:lnTo>
                              <a:lnTo>
                                <a:pt x="175" y="16"/>
                              </a:lnTo>
                              <a:lnTo>
                                <a:pt x="163" y="13"/>
                              </a:lnTo>
                              <a:lnTo>
                                <a:pt x="151" y="18"/>
                              </a:lnTo>
                              <a:lnTo>
                                <a:pt x="144" y="14"/>
                              </a:lnTo>
                              <a:lnTo>
                                <a:pt x="138" y="7"/>
                              </a:lnTo>
                              <a:lnTo>
                                <a:pt x="133" y="6"/>
                              </a:lnTo>
                              <a:lnTo>
                                <a:pt x="120" y="0"/>
                              </a:lnTo>
                              <a:lnTo>
                                <a:pt x="119" y="7"/>
                              </a:lnTo>
                              <a:lnTo>
                                <a:pt x="111" y="12"/>
                              </a:lnTo>
                              <a:lnTo>
                                <a:pt x="107" y="22"/>
                              </a:lnTo>
                              <a:lnTo>
                                <a:pt x="93" y="24"/>
                              </a:lnTo>
                              <a:lnTo>
                                <a:pt x="79" y="34"/>
                              </a:lnTo>
                              <a:lnTo>
                                <a:pt x="48" y="46"/>
                              </a:lnTo>
                              <a:lnTo>
                                <a:pt x="39" y="94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238" name="Freeform 6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78" y="2314"/>
                          <a:ext cx="142" cy="5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6"/>
                            </a:cxn>
                            <a:cxn ang="0">
                              <a:pos x="46" y="34"/>
                            </a:cxn>
                            <a:cxn ang="0">
                              <a:pos x="99" y="0"/>
                            </a:cxn>
                            <a:cxn ang="0">
                              <a:pos x="141" y="23"/>
                            </a:cxn>
                          </a:cxnLst>
                          <a:rect l="0" t="0" r="r" b="b"/>
                          <a:pathLst>
                            <a:path w="142" h="57">
                              <a:moveTo>
                                <a:pt x="0" y="56"/>
                              </a:moveTo>
                              <a:lnTo>
                                <a:pt x="46" y="34"/>
                              </a:lnTo>
                              <a:lnTo>
                                <a:pt x="99" y="0"/>
                              </a:lnTo>
                              <a:lnTo>
                                <a:pt x="141" y="2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94272" name="Group 63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5" y="2220"/>
                      <a:ext cx="158" cy="131"/>
                      <a:chOff x="3525" y="2220"/>
                      <a:chExt cx="158" cy="131"/>
                    </a:xfrm>
                  </p:grpSpPr>
                  <p:sp>
                    <p:nvSpPr>
                      <p:cNvPr id="794240" name="Freeform 64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5" y="2220"/>
                        <a:ext cx="158" cy="1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7" y="0"/>
                          </a:cxn>
                          <a:cxn ang="0">
                            <a:pos x="96" y="21"/>
                          </a:cxn>
                          <a:cxn ang="0">
                            <a:pos x="123" y="20"/>
                          </a:cxn>
                          <a:cxn ang="0">
                            <a:pos x="157" y="46"/>
                          </a:cxn>
                          <a:cxn ang="0">
                            <a:pos x="150" y="69"/>
                          </a:cxn>
                          <a:cxn ang="0">
                            <a:pos x="129" y="64"/>
                          </a:cxn>
                          <a:cxn ang="0">
                            <a:pos x="124" y="81"/>
                          </a:cxn>
                          <a:cxn ang="0">
                            <a:pos x="120" y="94"/>
                          </a:cxn>
                          <a:cxn ang="0">
                            <a:pos x="118" y="107"/>
                          </a:cxn>
                          <a:cxn ang="0">
                            <a:pos x="118" y="110"/>
                          </a:cxn>
                          <a:cxn ang="0">
                            <a:pos x="104" y="123"/>
                          </a:cxn>
                          <a:cxn ang="0">
                            <a:pos x="99" y="126"/>
                          </a:cxn>
                          <a:cxn ang="0">
                            <a:pos x="69" y="130"/>
                          </a:cxn>
                          <a:cxn ang="0">
                            <a:pos x="45" y="123"/>
                          </a:cxn>
                          <a:cxn ang="0">
                            <a:pos x="37" y="127"/>
                          </a:cxn>
                          <a:cxn ang="0">
                            <a:pos x="25" y="117"/>
                          </a:cxn>
                          <a:cxn ang="0">
                            <a:pos x="21" y="105"/>
                          </a:cxn>
                          <a:cxn ang="0">
                            <a:pos x="21" y="92"/>
                          </a:cxn>
                          <a:cxn ang="0">
                            <a:pos x="17" y="76"/>
                          </a:cxn>
                          <a:cxn ang="0">
                            <a:pos x="14" y="68"/>
                          </a:cxn>
                          <a:cxn ang="0">
                            <a:pos x="16" y="64"/>
                          </a:cxn>
                          <a:cxn ang="0">
                            <a:pos x="30" y="60"/>
                          </a:cxn>
                          <a:cxn ang="0">
                            <a:pos x="39" y="56"/>
                          </a:cxn>
                          <a:cxn ang="0">
                            <a:pos x="17" y="36"/>
                          </a:cxn>
                          <a:cxn ang="0">
                            <a:pos x="0" y="18"/>
                          </a:cxn>
                          <a:cxn ang="0">
                            <a:pos x="75" y="27"/>
                          </a:cxn>
                          <a:cxn ang="0">
                            <a:pos x="53" y="7"/>
                          </a:cxn>
                          <a:cxn ang="0">
                            <a:pos x="97" y="0"/>
                          </a:cxn>
                        </a:cxnLst>
                        <a:rect l="0" t="0" r="r" b="b"/>
                        <a:pathLst>
                          <a:path w="158" h="131">
                            <a:moveTo>
                              <a:pt x="97" y="0"/>
                            </a:moveTo>
                            <a:lnTo>
                              <a:pt x="96" y="21"/>
                            </a:lnTo>
                            <a:lnTo>
                              <a:pt x="123" y="20"/>
                            </a:lnTo>
                            <a:lnTo>
                              <a:pt x="157" y="46"/>
                            </a:lnTo>
                            <a:lnTo>
                              <a:pt x="150" y="69"/>
                            </a:lnTo>
                            <a:lnTo>
                              <a:pt x="129" y="64"/>
                            </a:lnTo>
                            <a:lnTo>
                              <a:pt x="124" y="81"/>
                            </a:lnTo>
                            <a:lnTo>
                              <a:pt x="120" y="94"/>
                            </a:lnTo>
                            <a:lnTo>
                              <a:pt x="118" y="107"/>
                            </a:lnTo>
                            <a:lnTo>
                              <a:pt x="118" y="110"/>
                            </a:lnTo>
                            <a:lnTo>
                              <a:pt x="104" y="123"/>
                            </a:lnTo>
                            <a:lnTo>
                              <a:pt x="99" y="126"/>
                            </a:lnTo>
                            <a:lnTo>
                              <a:pt x="69" y="130"/>
                            </a:lnTo>
                            <a:lnTo>
                              <a:pt x="45" y="123"/>
                            </a:lnTo>
                            <a:lnTo>
                              <a:pt x="37" y="127"/>
                            </a:lnTo>
                            <a:lnTo>
                              <a:pt x="25" y="117"/>
                            </a:lnTo>
                            <a:lnTo>
                              <a:pt x="21" y="105"/>
                            </a:lnTo>
                            <a:lnTo>
                              <a:pt x="21" y="92"/>
                            </a:lnTo>
                            <a:lnTo>
                              <a:pt x="17" y="76"/>
                            </a:lnTo>
                            <a:lnTo>
                              <a:pt x="14" y="68"/>
                            </a:lnTo>
                            <a:lnTo>
                              <a:pt x="16" y="64"/>
                            </a:lnTo>
                            <a:lnTo>
                              <a:pt x="30" y="60"/>
                            </a:lnTo>
                            <a:lnTo>
                              <a:pt x="39" y="56"/>
                            </a:lnTo>
                            <a:lnTo>
                              <a:pt x="17" y="36"/>
                            </a:lnTo>
                            <a:lnTo>
                              <a:pt x="0" y="18"/>
                            </a:lnTo>
                            <a:lnTo>
                              <a:pt x="75" y="27"/>
                            </a:lnTo>
                            <a:lnTo>
                              <a:pt x="53" y="7"/>
                            </a:lnTo>
                            <a:lnTo>
                              <a:pt x="97" y="0"/>
                            </a:lnTo>
                          </a:path>
                        </a:pathLst>
                      </a:custGeom>
                      <a:solidFill>
                        <a:srgbClr val="7F00D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94273" name="Group 641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70" y="2241"/>
                        <a:ext cx="48" cy="102"/>
                        <a:chOff x="3570" y="2241"/>
                        <a:chExt cx="48" cy="102"/>
                      </a:xfrm>
                    </p:grpSpPr>
                    <p:sp>
                      <p:nvSpPr>
                        <p:cNvPr id="794242" name="Freeform 6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4" y="2275"/>
                          <a:ext cx="24" cy="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9"/>
                            </a:cxn>
                            <a:cxn ang="0">
                              <a:pos x="5" y="39"/>
                            </a:cxn>
                            <a:cxn ang="0">
                              <a:pos x="23" y="0"/>
                            </a:cxn>
                          </a:cxnLst>
                          <a:rect l="0" t="0" r="r" b="b"/>
                          <a:pathLst>
                            <a:path w="24" h="40">
                              <a:moveTo>
                                <a:pt x="0" y="29"/>
                              </a:moveTo>
                              <a:lnTo>
                                <a:pt x="5" y="39"/>
                              </a:lnTo>
                              <a:lnTo>
                                <a:pt x="23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243" name="Freeform 6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70" y="2306"/>
                          <a:ext cx="8" cy="3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" y="0"/>
                            </a:cxn>
                            <a:cxn ang="0">
                              <a:pos x="0" y="36"/>
                            </a:cxn>
                          </a:cxnLst>
                          <a:rect l="0" t="0" r="r" b="b"/>
                          <a:pathLst>
                            <a:path w="8" h="37">
                              <a:moveTo>
                                <a:pt x="7" y="0"/>
                              </a:moveTo>
                              <a:lnTo>
                                <a:pt x="0" y="3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244" name="Freeform 6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9" y="2241"/>
                          <a:ext cx="15" cy="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"/>
                            </a:cxn>
                            <a:cxn ang="0">
                              <a:pos x="14" y="0"/>
                            </a:cxn>
                          </a:cxnLst>
                          <a:rect l="0" t="0" r="r" b="b"/>
                          <a:pathLst>
                            <a:path w="15" h="5">
                              <a:moveTo>
                                <a:pt x="0" y="4"/>
                              </a:moveTo>
                              <a:lnTo>
                                <a:pt x="14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794274" name="Group 645"/>
                <p:cNvGrpSpPr>
                  <a:grpSpLocks/>
                </p:cNvGrpSpPr>
                <p:nvPr/>
              </p:nvGrpSpPr>
              <p:grpSpPr bwMode="auto">
                <a:xfrm>
                  <a:off x="3391" y="2077"/>
                  <a:ext cx="257" cy="230"/>
                  <a:chOff x="3391" y="2077"/>
                  <a:chExt cx="257" cy="230"/>
                </a:xfrm>
              </p:grpSpPr>
              <p:grpSp>
                <p:nvGrpSpPr>
                  <p:cNvPr id="794275" name="Group 646"/>
                  <p:cNvGrpSpPr>
                    <a:grpSpLocks/>
                  </p:cNvGrpSpPr>
                  <p:nvPr/>
                </p:nvGrpSpPr>
                <p:grpSpPr bwMode="auto">
                  <a:xfrm>
                    <a:off x="3391" y="2077"/>
                    <a:ext cx="257" cy="224"/>
                    <a:chOff x="3391" y="2077"/>
                    <a:chExt cx="257" cy="224"/>
                  </a:xfrm>
                </p:grpSpPr>
                <p:sp>
                  <p:nvSpPr>
                    <p:cNvPr id="794247" name="Freeform 647"/>
                    <p:cNvSpPr>
                      <a:spLocks/>
                    </p:cNvSpPr>
                    <p:nvPr/>
                  </p:nvSpPr>
                  <p:spPr bwMode="auto">
                    <a:xfrm>
                      <a:off x="3457" y="2215"/>
                      <a:ext cx="191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190" y="80"/>
                        </a:cxn>
                        <a:cxn ang="0">
                          <a:pos x="4" y="0"/>
                        </a:cxn>
                        <a:cxn ang="0">
                          <a:pos x="3" y="4"/>
                        </a:cxn>
                        <a:cxn ang="0">
                          <a:pos x="0" y="8"/>
                        </a:cxn>
                        <a:cxn ang="0">
                          <a:pos x="188" y="85"/>
                        </a:cxn>
                        <a:cxn ang="0">
                          <a:pos x="190" y="80"/>
                        </a:cxn>
                      </a:cxnLst>
                      <a:rect l="0" t="0" r="r" b="b"/>
                      <a:pathLst>
                        <a:path w="191" h="86">
                          <a:moveTo>
                            <a:pt x="190" y="80"/>
                          </a:moveTo>
                          <a:lnTo>
                            <a:pt x="4" y="0"/>
                          </a:lnTo>
                          <a:lnTo>
                            <a:pt x="3" y="4"/>
                          </a:lnTo>
                          <a:lnTo>
                            <a:pt x="0" y="8"/>
                          </a:lnTo>
                          <a:lnTo>
                            <a:pt x="188" y="85"/>
                          </a:lnTo>
                          <a:lnTo>
                            <a:pt x="190" y="8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4248" name="Freeform 648"/>
                    <p:cNvSpPr>
                      <a:spLocks/>
                    </p:cNvSpPr>
                    <p:nvPr/>
                  </p:nvSpPr>
                  <p:spPr bwMode="auto">
                    <a:xfrm>
                      <a:off x="3391" y="2077"/>
                      <a:ext cx="67" cy="144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143"/>
                        </a:cxn>
                        <a:cxn ang="0">
                          <a:pos x="55" y="139"/>
                        </a:cxn>
                        <a:cxn ang="0">
                          <a:pos x="39" y="134"/>
                        </a:cxn>
                        <a:cxn ang="0">
                          <a:pos x="27" y="125"/>
                        </a:cxn>
                        <a:cxn ang="0">
                          <a:pos x="14" y="120"/>
                        </a:cxn>
                        <a:cxn ang="0">
                          <a:pos x="17" y="114"/>
                        </a:cxn>
                        <a:cxn ang="0">
                          <a:pos x="5" y="105"/>
                        </a:cxn>
                        <a:cxn ang="0">
                          <a:pos x="0" y="103"/>
                        </a:cxn>
                        <a:cxn ang="0">
                          <a:pos x="2" y="98"/>
                        </a:cxn>
                        <a:cxn ang="0">
                          <a:pos x="4" y="90"/>
                        </a:cxn>
                        <a:cxn ang="0">
                          <a:pos x="9" y="92"/>
                        </a:cxn>
                        <a:cxn ang="0">
                          <a:pos x="16" y="88"/>
                        </a:cxn>
                        <a:cxn ang="0">
                          <a:pos x="33" y="86"/>
                        </a:cxn>
                        <a:cxn ang="0">
                          <a:pos x="38" y="87"/>
                        </a:cxn>
                        <a:cxn ang="0">
                          <a:pos x="45" y="84"/>
                        </a:cxn>
                        <a:cxn ang="0">
                          <a:pos x="53" y="87"/>
                        </a:cxn>
                        <a:cxn ang="0">
                          <a:pos x="54" y="81"/>
                        </a:cxn>
                        <a:cxn ang="0">
                          <a:pos x="58" y="82"/>
                        </a:cxn>
                        <a:cxn ang="0">
                          <a:pos x="66" y="78"/>
                        </a:cxn>
                        <a:cxn ang="0">
                          <a:pos x="61" y="70"/>
                        </a:cxn>
                        <a:cxn ang="0">
                          <a:pos x="52" y="67"/>
                        </a:cxn>
                        <a:cxn ang="0">
                          <a:pos x="45" y="63"/>
                        </a:cxn>
                        <a:cxn ang="0">
                          <a:pos x="39" y="62"/>
                        </a:cxn>
                        <a:cxn ang="0">
                          <a:pos x="30" y="53"/>
                        </a:cxn>
                        <a:cxn ang="0">
                          <a:pos x="31" y="46"/>
                        </a:cxn>
                        <a:cxn ang="0">
                          <a:pos x="34" y="39"/>
                        </a:cxn>
                        <a:cxn ang="0">
                          <a:pos x="35" y="33"/>
                        </a:cxn>
                        <a:cxn ang="0">
                          <a:pos x="42" y="31"/>
                        </a:cxn>
                        <a:cxn ang="0">
                          <a:pos x="38" y="22"/>
                        </a:cxn>
                        <a:cxn ang="0">
                          <a:pos x="43" y="10"/>
                        </a:cxn>
                        <a:cxn ang="0">
                          <a:pos x="36" y="1"/>
                        </a:cxn>
                        <a:cxn ang="0">
                          <a:pos x="31" y="0"/>
                        </a:cxn>
                      </a:cxnLst>
                      <a:rect l="0" t="0" r="r" b="b"/>
                      <a:pathLst>
                        <a:path w="67" h="144">
                          <a:moveTo>
                            <a:pt x="66" y="143"/>
                          </a:moveTo>
                          <a:lnTo>
                            <a:pt x="55" y="139"/>
                          </a:lnTo>
                          <a:lnTo>
                            <a:pt x="39" y="134"/>
                          </a:lnTo>
                          <a:lnTo>
                            <a:pt x="27" y="125"/>
                          </a:lnTo>
                          <a:lnTo>
                            <a:pt x="14" y="120"/>
                          </a:lnTo>
                          <a:lnTo>
                            <a:pt x="17" y="114"/>
                          </a:lnTo>
                          <a:lnTo>
                            <a:pt x="5" y="105"/>
                          </a:lnTo>
                          <a:lnTo>
                            <a:pt x="0" y="103"/>
                          </a:lnTo>
                          <a:lnTo>
                            <a:pt x="2" y="98"/>
                          </a:lnTo>
                          <a:lnTo>
                            <a:pt x="4" y="90"/>
                          </a:lnTo>
                          <a:lnTo>
                            <a:pt x="9" y="92"/>
                          </a:lnTo>
                          <a:lnTo>
                            <a:pt x="16" y="88"/>
                          </a:lnTo>
                          <a:lnTo>
                            <a:pt x="33" y="86"/>
                          </a:lnTo>
                          <a:lnTo>
                            <a:pt x="38" y="87"/>
                          </a:lnTo>
                          <a:lnTo>
                            <a:pt x="45" y="84"/>
                          </a:lnTo>
                          <a:lnTo>
                            <a:pt x="53" y="87"/>
                          </a:lnTo>
                          <a:lnTo>
                            <a:pt x="54" y="81"/>
                          </a:lnTo>
                          <a:lnTo>
                            <a:pt x="58" y="82"/>
                          </a:lnTo>
                          <a:lnTo>
                            <a:pt x="66" y="78"/>
                          </a:lnTo>
                          <a:lnTo>
                            <a:pt x="61" y="70"/>
                          </a:lnTo>
                          <a:lnTo>
                            <a:pt x="52" y="67"/>
                          </a:lnTo>
                          <a:lnTo>
                            <a:pt x="45" y="63"/>
                          </a:lnTo>
                          <a:lnTo>
                            <a:pt x="39" y="62"/>
                          </a:lnTo>
                          <a:lnTo>
                            <a:pt x="30" y="53"/>
                          </a:lnTo>
                          <a:lnTo>
                            <a:pt x="31" y="46"/>
                          </a:lnTo>
                          <a:lnTo>
                            <a:pt x="34" y="39"/>
                          </a:lnTo>
                          <a:lnTo>
                            <a:pt x="35" y="33"/>
                          </a:lnTo>
                          <a:lnTo>
                            <a:pt x="42" y="31"/>
                          </a:lnTo>
                          <a:lnTo>
                            <a:pt x="38" y="22"/>
                          </a:lnTo>
                          <a:lnTo>
                            <a:pt x="43" y="10"/>
                          </a:lnTo>
                          <a:lnTo>
                            <a:pt x="36" y="1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94277" name="Group 649"/>
                  <p:cNvGrpSpPr>
                    <a:grpSpLocks/>
                  </p:cNvGrpSpPr>
                  <p:nvPr/>
                </p:nvGrpSpPr>
                <p:grpSpPr bwMode="auto">
                  <a:xfrm>
                    <a:off x="3494" y="2220"/>
                    <a:ext cx="108" cy="87"/>
                    <a:chOff x="3494" y="2220"/>
                    <a:chExt cx="108" cy="87"/>
                  </a:xfrm>
                </p:grpSpPr>
                <p:grpSp>
                  <p:nvGrpSpPr>
                    <p:cNvPr id="794281" name="Group 65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5" y="2249"/>
                      <a:ext cx="57" cy="58"/>
                      <a:chOff x="3545" y="2249"/>
                      <a:chExt cx="57" cy="58"/>
                    </a:xfrm>
                  </p:grpSpPr>
                  <p:sp>
                    <p:nvSpPr>
                      <p:cNvPr id="794251" name="Freeform 65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5" y="2249"/>
                        <a:ext cx="57" cy="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0" y="57"/>
                          </a:cxn>
                          <a:cxn ang="0">
                            <a:pos x="52" y="51"/>
                          </a:cxn>
                          <a:cxn ang="0">
                            <a:pos x="56" y="38"/>
                          </a:cxn>
                          <a:cxn ang="0">
                            <a:pos x="53" y="24"/>
                          </a:cxn>
                          <a:cxn ang="0">
                            <a:pos x="48" y="17"/>
                          </a:cxn>
                          <a:cxn ang="0">
                            <a:pos x="45" y="7"/>
                          </a:cxn>
                          <a:cxn ang="0">
                            <a:pos x="39" y="6"/>
                          </a:cxn>
                          <a:cxn ang="0">
                            <a:pos x="32" y="4"/>
                          </a:cxn>
                          <a:cxn ang="0">
                            <a:pos x="27" y="4"/>
                          </a:cxn>
                          <a:cxn ang="0">
                            <a:pos x="15" y="0"/>
                          </a:cxn>
                          <a:cxn ang="0">
                            <a:pos x="13" y="6"/>
                          </a:cxn>
                          <a:cxn ang="0">
                            <a:pos x="7" y="2"/>
                          </a:cxn>
                          <a:cxn ang="0">
                            <a:pos x="3" y="10"/>
                          </a:cxn>
                          <a:cxn ang="0">
                            <a:pos x="0" y="23"/>
                          </a:cxn>
                          <a:cxn ang="0">
                            <a:pos x="7" y="25"/>
                          </a:cxn>
                          <a:cxn ang="0">
                            <a:pos x="10" y="30"/>
                          </a:cxn>
                          <a:cxn ang="0">
                            <a:pos x="22" y="33"/>
                          </a:cxn>
                          <a:cxn ang="0">
                            <a:pos x="30" y="37"/>
                          </a:cxn>
                          <a:cxn ang="0">
                            <a:pos x="30" y="57"/>
                          </a:cxn>
                        </a:cxnLst>
                        <a:rect l="0" t="0" r="r" b="b"/>
                        <a:pathLst>
                          <a:path w="57" h="58">
                            <a:moveTo>
                              <a:pt x="30" y="57"/>
                            </a:moveTo>
                            <a:lnTo>
                              <a:pt x="52" y="51"/>
                            </a:lnTo>
                            <a:lnTo>
                              <a:pt x="56" y="38"/>
                            </a:lnTo>
                            <a:lnTo>
                              <a:pt x="53" y="24"/>
                            </a:lnTo>
                            <a:lnTo>
                              <a:pt x="48" y="17"/>
                            </a:lnTo>
                            <a:lnTo>
                              <a:pt x="45" y="7"/>
                            </a:lnTo>
                            <a:lnTo>
                              <a:pt x="39" y="6"/>
                            </a:lnTo>
                            <a:lnTo>
                              <a:pt x="32" y="4"/>
                            </a:lnTo>
                            <a:lnTo>
                              <a:pt x="27" y="4"/>
                            </a:lnTo>
                            <a:lnTo>
                              <a:pt x="15" y="0"/>
                            </a:lnTo>
                            <a:lnTo>
                              <a:pt x="13" y="6"/>
                            </a:lnTo>
                            <a:lnTo>
                              <a:pt x="7" y="2"/>
                            </a:lnTo>
                            <a:lnTo>
                              <a:pt x="3" y="10"/>
                            </a:lnTo>
                            <a:lnTo>
                              <a:pt x="0" y="23"/>
                            </a:lnTo>
                            <a:lnTo>
                              <a:pt x="7" y="25"/>
                            </a:lnTo>
                            <a:lnTo>
                              <a:pt x="10" y="30"/>
                            </a:lnTo>
                            <a:lnTo>
                              <a:pt x="22" y="33"/>
                            </a:lnTo>
                            <a:lnTo>
                              <a:pt x="30" y="37"/>
                            </a:lnTo>
                            <a:lnTo>
                              <a:pt x="30" y="57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4252" name="Freeform 65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8" y="2275"/>
                        <a:ext cx="7" cy="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7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7" h="8">
                            <a:moveTo>
                              <a:pt x="0" y="7"/>
                            </a:moveTo>
                            <a:lnTo>
                              <a:pt x="6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794284" name="Group 65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94" y="2220"/>
                      <a:ext cx="61" cy="53"/>
                      <a:chOff x="3494" y="2220"/>
                      <a:chExt cx="61" cy="53"/>
                    </a:xfrm>
                  </p:grpSpPr>
                  <p:sp>
                    <p:nvSpPr>
                      <p:cNvPr id="794254" name="Freeform 65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4" y="2220"/>
                        <a:ext cx="61" cy="5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0"/>
                          </a:cxn>
                          <a:cxn ang="0">
                            <a:pos x="15" y="0"/>
                          </a:cxn>
                          <a:cxn ang="0">
                            <a:pos x="5" y="3"/>
                          </a:cxn>
                          <a:cxn ang="0">
                            <a:pos x="13" y="5"/>
                          </a:cxn>
                          <a:cxn ang="0">
                            <a:pos x="10" y="12"/>
                          </a:cxn>
                          <a:cxn ang="0">
                            <a:pos x="8" y="20"/>
                          </a:cxn>
                          <a:cxn ang="0">
                            <a:pos x="5" y="31"/>
                          </a:cxn>
                          <a:cxn ang="0">
                            <a:pos x="0" y="38"/>
                          </a:cxn>
                          <a:cxn ang="0">
                            <a:pos x="8" y="40"/>
                          </a:cxn>
                          <a:cxn ang="0">
                            <a:pos x="14" y="42"/>
                          </a:cxn>
                          <a:cxn ang="0">
                            <a:pos x="15" y="36"/>
                          </a:cxn>
                          <a:cxn ang="0">
                            <a:pos x="22" y="39"/>
                          </a:cxn>
                          <a:cxn ang="0">
                            <a:pos x="20" y="44"/>
                          </a:cxn>
                          <a:cxn ang="0">
                            <a:pos x="24" y="46"/>
                          </a:cxn>
                          <a:cxn ang="0">
                            <a:pos x="31" y="48"/>
                          </a:cxn>
                          <a:cxn ang="0">
                            <a:pos x="38" y="50"/>
                          </a:cxn>
                          <a:cxn ang="0">
                            <a:pos x="45" y="52"/>
                          </a:cxn>
                          <a:cxn ang="0">
                            <a:pos x="46" y="45"/>
                          </a:cxn>
                          <a:cxn ang="0">
                            <a:pos x="50" y="38"/>
                          </a:cxn>
                          <a:cxn ang="0">
                            <a:pos x="60" y="29"/>
                          </a:cxn>
                          <a:cxn ang="0">
                            <a:pos x="55" y="21"/>
                          </a:cxn>
                          <a:cxn ang="0">
                            <a:pos x="50" y="10"/>
                          </a:cxn>
                          <a:cxn ang="0">
                            <a:pos x="45" y="9"/>
                          </a:cxn>
                          <a:cxn ang="0">
                            <a:pos x="42" y="16"/>
                          </a:cxn>
                          <a:cxn ang="0">
                            <a:pos x="37" y="7"/>
                          </a:cxn>
                          <a:cxn ang="0">
                            <a:pos x="31" y="5"/>
                          </a:cxn>
                          <a:cxn ang="0">
                            <a:pos x="28" y="13"/>
                          </a:cxn>
                          <a:cxn ang="0">
                            <a:pos x="31" y="5"/>
                          </a:cxn>
                          <a:cxn ang="0">
                            <a:pos x="25" y="4"/>
                          </a:cxn>
                          <a:cxn ang="0">
                            <a:pos x="19" y="1"/>
                          </a:cxn>
                          <a:cxn ang="0">
                            <a:pos x="15" y="0"/>
                          </a:cxn>
                        </a:cxnLst>
                        <a:rect l="0" t="0" r="r" b="b"/>
                        <a:pathLst>
                          <a:path w="61" h="53">
                            <a:moveTo>
                              <a:pt x="15" y="0"/>
                            </a:moveTo>
                            <a:lnTo>
                              <a:pt x="15" y="0"/>
                            </a:lnTo>
                            <a:lnTo>
                              <a:pt x="5" y="3"/>
                            </a:lnTo>
                            <a:lnTo>
                              <a:pt x="13" y="5"/>
                            </a:lnTo>
                            <a:lnTo>
                              <a:pt x="10" y="12"/>
                            </a:lnTo>
                            <a:lnTo>
                              <a:pt x="8" y="20"/>
                            </a:lnTo>
                            <a:lnTo>
                              <a:pt x="5" y="31"/>
                            </a:lnTo>
                            <a:lnTo>
                              <a:pt x="0" y="38"/>
                            </a:lnTo>
                            <a:lnTo>
                              <a:pt x="8" y="40"/>
                            </a:lnTo>
                            <a:lnTo>
                              <a:pt x="14" y="42"/>
                            </a:lnTo>
                            <a:lnTo>
                              <a:pt x="15" y="36"/>
                            </a:lnTo>
                            <a:lnTo>
                              <a:pt x="22" y="39"/>
                            </a:lnTo>
                            <a:lnTo>
                              <a:pt x="20" y="44"/>
                            </a:lnTo>
                            <a:lnTo>
                              <a:pt x="24" y="46"/>
                            </a:lnTo>
                            <a:lnTo>
                              <a:pt x="31" y="48"/>
                            </a:lnTo>
                            <a:lnTo>
                              <a:pt x="38" y="50"/>
                            </a:lnTo>
                            <a:lnTo>
                              <a:pt x="45" y="52"/>
                            </a:lnTo>
                            <a:lnTo>
                              <a:pt x="46" y="45"/>
                            </a:lnTo>
                            <a:lnTo>
                              <a:pt x="50" y="38"/>
                            </a:lnTo>
                            <a:lnTo>
                              <a:pt x="60" y="29"/>
                            </a:lnTo>
                            <a:lnTo>
                              <a:pt x="55" y="21"/>
                            </a:lnTo>
                            <a:lnTo>
                              <a:pt x="50" y="10"/>
                            </a:lnTo>
                            <a:lnTo>
                              <a:pt x="45" y="9"/>
                            </a:lnTo>
                            <a:lnTo>
                              <a:pt x="42" y="16"/>
                            </a:lnTo>
                            <a:lnTo>
                              <a:pt x="37" y="7"/>
                            </a:lnTo>
                            <a:lnTo>
                              <a:pt x="31" y="5"/>
                            </a:lnTo>
                            <a:lnTo>
                              <a:pt x="28" y="13"/>
                            </a:lnTo>
                            <a:lnTo>
                              <a:pt x="31" y="5"/>
                            </a:lnTo>
                            <a:lnTo>
                              <a:pt x="25" y="4"/>
                            </a:lnTo>
                            <a:lnTo>
                              <a:pt x="19" y="1"/>
                            </a:lnTo>
                            <a:lnTo>
                              <a:pt x="15" y="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4255" name="Freeform 65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7" y="2234"/>
                        <a:ext cx="2" cy="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26"/>
                          </a:cxn>
                        </a:cxnLst>
                        <a:rect l="0" t="0" r="r" b="b"/>
                        <a:pathLst>
                          <a:path w="2" h="27">
                            <a:moveTo>
                              <a:pt x="1" y="0"/>
                            </a:moveTo>
                            <a:lnTo>
                              <a:pt x="0" y="26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4256" name="Freeform 65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8" y="2234"/>
                        <a:ext cx="6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3"/>
                          </a:cxn>
                        </a:cxnLst>
                        <a:rect l="0" t="0" r="r" b="b"/>
                        <a:pathLst>
                          <a:path w="6" h="24">
                            <a:moveTo>
                              <a:pt x="5" y="0"/>
                            </a:moveTo>
                            <a:lnTo>
                              <a:pt x="0" y="23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4257" name="Freeform 65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4" y="2220"/>
                        <a:ext cx="10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0"/>
                          </a:cxn>
                          <a:cxn ang="0">
                            <a:pos x="0" y="25"/>
                          </a:cxn>
                        </a:cxnLst>
                        <a:rect l="0" t="0" r="r" b="b"/>
                        <a:pathLst>
                          <a:path w="10" h="26">
                            <a:moveTo>
                              <a:pt x="9" y="0"/>
                            </a:moveTo>
                            <a:lnTo>
                              <a:pt x="0" y="2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794287" name="Group 658"/>
            <p:cNvGrpSpPr>
              <a:grpSpLocks/>
            </p:cNvGrpSpPr>
            <p:nvPr/>
          </p:nvGrpSpPr>
          <p:grpSpPr bwMode="auto">
            <a:xfrm>
              <a:off x="1819" y="3220"/>
              <a:ext cx="692" cy="413"/>
              <a:chOff x="1391" y="2566"/>
              <a:chExt cx="756" cy="508"/>
            </a:xfrm>
          </p:grpSpPr>
          <p:grpSp>
            <p:nvGrpSpPr>
              <p:cNvPr id="794288" name="Group 659"/>
              <p:cNvGrpSpPr>
                <a:grpSpLocks/>
              </p:cNvGrpSpPr>
              <p:nvPr/>
            </p:nvGrpSpPr>
            <p:grpSpPr bwMode="auto">
              <a:xfrm>
                <a:off x="1586" y="2566"/>
                <a:ext cx="561" cy="441"/>
                <a:chOff x="1586" y="2566"/>
                <a:chExt cx="561" cy="441"/>
              </a:xfrm>
            </p:grpSpPr>
            <p:sp>
              <p:nvSpPr>
                <p:cNvPr id="794260" name="Freeform 660"/>
                <p:cNvSpPr>
                  <a:spLocks/>
                </p:cNvSpPr>
                <p:nvPr/>
              </p:nvSpPr>
              <p:spPr bwMode="auto">
                <a:xfrm>
                  <a:off x="1586" y="2771"/>
                  <a:ext cx="51" cy="45"/>
                </a:xfrm>
                <a:custGeom>
                  <a:avLst/>
                  <a:gdLst/>
                  <a:ahLst/>
                  <a:cxnLst>
                    <a:cxn ang="0">
                      <a:pos x="41" y="1"/>
                    </a:cxn>
                    <a:cxn ang="0">
                      <a:pos x="35" y="0"/>
                    </a:cxn>
                    <a:cxn ang="0">
                      <a:pos x="27" y="1"/>
                    </a:cxn>
                    <a:cxn ang="0">
                      <a:pos x="19" y="4"/>
                    </a:cxn>
                    <a:cxn ang="0">
                      <a:pos x="11" y="7"/>
                    </a:cxn>
                    <a:cxn ang="0">
                      <a:pos x="10" y="7"/>
                    </a:cxn>
                    <a:cxn ang="0">
                      <a:pos x="7" y="10"/>
                    </a:cxn>
                    <a:cxn ang="0">
                      <a:pos x="3" y="13"/>
                    </a:cxn>
                    <a:cxn ang="0">
                      <a:pos x="2" y="17"/>
                    </a:cxn>
                    <a:cxn ang="0">
                      <a:pos x="0" y="19"/>
                    </a:cxn>
                    <a:cxn ang="0">
                      <a:pos x="2" y="22"/>
                    </a:cxn>
                    <a:cxn ang="0">
                      <a:pos x="1" y="26"/>
                    </a:cxn>
                    <a:cxn ang="0">
                      <a:pos x="2" y="32"/>
                    </a:cxn>
                    <a:cxn ang="0">
                      <a:pos x="2" y="35"/>
                    </a:cxn>
                    <a:cxn ang="0">
                      <a:pos x="3" y="40"/>
                    </a:cxn>
                    <a:cxn ang="0">
                      <a:pos x="5" y="43"/>
                    </a:cxn>
                    <a:cxn ang="0">
                      <a:pos x="33" y="44"/>
                    </a:cxn>
                    <a:cxn ang="0">
                      <a:pos x="38" y="42"/>
                    </a:cxn>
                    <a:cxn ang="0">
                      <a:pos x="39" y="40"/>
                    </a:cxn>
                    <a:cxn ang="0">
                      <a:pos x="41" y="36"/>
                    </a:cxn>
                    <a:cxn ang="0">
                      <a:pos x="44" y="31"/>
                    </a:cxn>
                    <a:cxn ang="0">
                      <a:pos x="47" y="28"/>
                    </a:cxn>
                    <a:cxn ang="0">
                      <a:pos x="48" y="26"/>
                    </a:cxn>
                    <a:cxn ang="0">
                      <a:pos x="48" y="23"/>
                    </a:cxn>
                    <a:cxn ang="0">
                      <a:pos x="47" y="18"/>
                    </a:cxn>
                    <a:cxn ang="0">
                      <a:pos x="50" y="7"/>
                    </a:cxn>
                    <a:cxn ang="0">
                      <a:pos x="41" y="1"/>
                    </a:cxn>
                  </a:cxnLst>
                  <a:rect l="0" t="0" r="r" b="b"/>
                  <a:pathLst>
                    <a:path w="51" h="45">
                      <a:moveTo>
                        <a:pt x="41" y="1"/>
                      </a:moveTo>
                      <a:lnTo>
                        <a:pt x="35" y="0"/>
                      </a:lnTo>
                      <a:lnTo>
                        <a:pt x="27" y="1"/>
                      </a:lnTo>
                      <a:lnTo>
                        <a:pt x="19" y="4"/>
                      </a:lnTo>
                      <a:lnTo>
                        <a:pt x="11" y="7"/>
                      </a:lnTo>
                      <a:lnTo>
                        <a:pt x="10" y="7"/>
                      </a:lnTo>
                      <a:lnTo>
                        <a:pt x="7" y="10"/>
                      </a:lnTo>
                      <a:lnTo>
                        <a:pt x="3" y="13"/>
                      </a:lnTo>
                      <a:lnTo>
                        <a:pt x="2" y="17"/>
                      </a:ln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1" y="26"/>
                      </a:lnTo>
                      <a:lnTo>
                        <a:pt x="2" y="32"/>
                      </a:lnTo>
                      <a:lnTo>
                        <a:pt x="2" y="35"/>
                      </a:lnTo>
                      <a:lnTo>
                        <a:pt x="3" y="40"/>
                      </a:lnTo>
                      <a:lnTo>
                        <a:pt x="5" y="43"/>
                      </a:lnTo>
                      <a:lnTo>
                        <a:pt x="33" y="44"/>
                      </a:lnTo>
                      <a:lnTo>
                        <a:pt x="38" y="42"/>
                      </a:lnTo>
                      <a:lnTo>
                        <a:pt x="39" y="40"/>
                      </a:lnTo>
                      <a:lnTo>
                        <a:pt x="41" y="36"/>
                      </a:lnTo>
                      <a:lnTo>
                        <a:pt x="44" y="31"/>
                      </a:lnTo>
                      <a:lnTo>
                        <a:pt x="47" y="28"/>
                      </a:lnTo>
                      <a:lnTo>
                        <a:pt x="48" y="26"/>
                      </a:lnTo>
                      <a:lnTo>
                        <a:pt x="48" y="23"/>
                      </a:lnTo>
                      <a:lnTo>
                        <a:pt x="47" y="18"/>
                      </a:lnTo>
                      <a:lnTo>
                        <a:pt x="50" y="7"/>
                      </a:lnTo>
                      <a:lnTo>
                        <a:pt x="41" y="1"/>
                      </a:lnTo>
                    </a:path>
                  </a:pathLst>
                </a:custGeom>
                <a:solidFill>
                  <a:srgbClr val="FF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94289" name="Group 661"/>
                <p:cNvGrpSpPr>
                  <a:grpSpLocks/>
                </p:cNvGrpSpPr>
                <p:nvPr/>
              </p:nvGrpSpPr>
              <p:grpSpPr bwMode="auto">
                <a:xfrm>
                  <a:off x="1675" y="2566"/>
                  <a:ext cx="96" cy="112"/>
                  <a:chOff x="1675" y="2566"/>
                  <a:chExt cx="96" cy="112"/>
                </a:xfrm>
              </p:grpSpPr>
              <p:grpSp>
                <p:nvGrpSpPr>
                  <p:cNvPr id="794292" name="Group 662"/>
                  <p:cNvGrpSpPr>
                    <a:grpSpLocks/>
                  </p:cNvGrpSpPr>
                  <p:nvPr/>
                </p:nvGrpSpPr>
                <p:grpSpPr bwMode="auto">
                  <a:xfrm>
                    <a:off x="1675" y="2576"/>
                    <a:ext cx="96" cy="102"/>
                    <a:chOff x="1675" y="2576"/>
                    <a:chExt cx="96" cy="102"/>
                  </a:xfrm>
                </p:grpSpPr>
                <p:sp>
                  <p:nvSpPr>
                    <p:cNvPr id="794263" name="Freeform 663"/>
                    <p:cNvSpPr>
                      <a:spLocks/>
                    </p:cNvSpPr>
                    <p:nvPr/>
                  </p:nvSpPr>
                  <p:spPr bwMode="auto">
                    <a:xfrm>
                      <a:off x="1698" y="2633"/>
                      <a:ext cx="22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5"/>
                        </a:cxn>
                        <a:cxn ang="0">
                          <a:pos x="9" y="26"/>
                        </a:cxn>
                        <a:cxn ang="0">
                          <a:pos x="21" y="0"/>
                        </a:cxn>
                        <a:cxn ang="0">
                          <a:pos x="14" y="4"/>
                        </a:cxn>
                        <a:cxn ang="0">
                          <a:pos x="0" y="15"/>
                        </a:cxn>
                      </a:cxnLst>
                      <a:rect l="0" t="0" r="r" b="b"/>
                      <a:pathLst>
                        <a:path w="22" h="27">
                          <a:moveTo>
                            <a:pt x="0" y="15"/>
                          </a:moveTo>
                          <a:lnTo>
                            <a:pt x="9" y="26"/>
                          </a:lnTo>
                          <a:lnTo>
                            <a:pt x="21" y="0"/>
                          </a:lnTo>
                          <a:lnTo>
                            <a:pt x="14" y="4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4264" name="Freeform 664"/>
                    <p:cNvSpPr>
                      <a:spLocks/>
                    </p:cNvSpPr>
                    <p:nvPr/>
                  </p:nvSpPr>
                  <p:spPr bwMode="auto">
                    <a:xfrm>
                      <a:off x="1675" y="2576"/>
                      <a:ext cx="96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11"/>
                        </a:cxn>
                        <a:cxn ang="0">
                          <a:pos x="10" y="19"/>
                        </a:cxn>
                        <a:cxn ang="0">
                          <a:pos x="10" y="24"/>
                        </a:cxn>
                        <a:cxn ang="0">
                          <a:pos x="10" y="28"/>
                        </a:cxn>
                        <a:cxn ang="0">
                          <a:pos x="10" y="34"/>
                        </a:cxn>
                        <a:cxn ang="0">
                          <a:pos x="10" y="38"/>
                        </a:cxn>
                        <a:cxn ang="0">
                          <a:pos x="12" y="42"/>
                        </a:cxn>
                        <a:cxn ang="0">
                          <a:pos x="10" y="44"/>
                        </a:cxn>
                        <a:cxn ang="0">
                          <a:pos x="8" y="47"/>
                        </a:cxn>
                        <a:cxn ang="0">
                          <a:pos x="7" y="52"/>
                        </a:cxn>
                        <a:cxn ang="0">
                          <a:pos x="6" y="56"/>
                        </a:cxn>
                        <a:cxn ang="0">
                          <a:pos x="3" y="62"/>
                        </a:cxn>
                        <a:cxn ang="0">
                          <a:pos x="2" y="67"/>
                        </a:cxn>
                        <a:cxn ang="0">
                          <a:pos x="0" y="71"/>
                        </a:cxn>
                        <a:cxn ang="0">
                          <a:pos x="1" y="72"/>
                        </a:cxn>
                        <a:cxn ang="0">
                          <a:pos x="2" y="73"/>
                        </a:cxn>
                        <a:cxn ang="0">
                          <a:pos x="7" y="73"/>
                        </a:cxn>
                        <a:cxn ang="0">
                          <a:pos x="10" y="73"/>
                        </a:cxn>
                        <a:cxn ang="0">
                          <a:pos x="12" y="72"/>
                        </a:cxn>
                        <a:cxn ang="0">
                          <a:pos x="16" y="72"/>
                        </a:cxn>
                        <a:cxn ang="0">
                          <a:pos x="19" y="72"/>
                        </a:cxn>
                        <a:cxn ang="0">
                          <a:pos x="22" y="77"/>
                        </a:cxn>
                        <a:cxn ang="0">
                          <a:pos x="34" y="66"/>
                        </a:cxn>
                        <a:cxn ang="0">
                          <a:pos x="29" y="85"/>
                        </a:cxn>
                        <a:cxn ang="0">
                          <a:pos x="27" y="90"/>
                        </a:cxn>
                        <a:cxn ang="0">
                          <a:pos x="27" y="92"/>
                        </a:cxn>
                        <a:cxn ang="0">
                          <a:pos x="27" y="97"/>
                        </a:cxn>
                        <a:cxn ang="0">
                          <a:pos x="29" y="100"/>
                        </a:cxn>
                        <a:cxn ang="0">
                          <a:pos x="32" y="101"/>
                        </a:cxn>
                        <a:cxn ang="0">
                          <a:pos x="37" y="100"/>
                        </a:cxn>
                        <a:cxn ang="0">
                          <a:pos x="43" y="100"/>
                        </a:cxn>
                        <a:cxn ang="0">
                          <a:pos x="47" y="97"/>
                        </a:cxn>
                        <a:cxn ang="0">
                          <a:pos x="54" y="95"/>
                        </a:cxn>
                        <a:cxn ang="0">
                          <a:pos x="60" y="91"/>
                        </a:cxn>
                        <a:cxn ang="0">
                          <a:pos x="65" y="90"/>
                        </a:cxn>
                        <a:cxn ang="0">
                          <a:pos x="81" y="87"/>
                        </a:cxn>
                        <a:cxn ang="0">
                          <a:pos x="95" y="69"/>
                        </a:cxn>
                        <a:cxn ang="0">
                          <a:pos x="91" y="50"/>
                        </a:cxn>
                        <a:cxn ang="0">
                          <a:pos x="86" y="34"/>
                        </a:cxn>
                        <a:cxn ang="0">
                          <a:pos x="77" y="24"/>
                        </a:cxn>
                        <a:cxn ang="0">
                          <a:pos x="66" y="15"/>
                        </a:cxn>
                        <a:cxn ang="0">
                          <a:pos x="53" y="6"/>
                        </a:cxn>
                        <a:cxn ang="0">
                          <a:pos x="43" y="2"/>
                        </a:cxn>
                        <a:cxn ang="0">
                          <a:pos x="36" y="0"/>
                        </a:cxn>
                        <a:cxn ang="0">
                          <a:pos x="27" y="1"/>
                        </a:cxn>
                        <a:cxn ang="0">
                          <a:pos x="20" y="1"/>
                        </a:cxn>
                        <a:cxn ang="0">
                          <a:pos x="15" y="7"/>
                        </a:cxn>
                        <a:cxn ang="0">
                          <a:pos x="10" y="11"/>
                        </a:cxn>
                      </a:cxnLst>
                      <a:rect l="0" t="0" r="r" b="b"/>
                      <a:pathLst>
                        <a:path w="96" h="102">
                          <a:moveTo>
                            <a:pt x="10" y="11"/>
                          </a:moveTo>
                          <a:lnTo>
                            <a:pt x="10" y="19"/>
                          </a:lnTo>
                          <a:lnTo>
                            <a:pt x="10" y="24"/>
                          </a:lnTo>
                          <a:lnTo>
                            <a:pt x="10" y="28"/>
                          </a:lnTo>
                          <a:lnTo>
                            <a:pt x="10" y="34"/>
                          </a:lnTo>
                          <a:lnTo>
                            <a:pt x="10" y="38"/>
                          </a:lnTo>
                          <a:lnTo>
                            <a:pt x="12" y="42"/>
                          </a:lnTo>
                          <a:lnTo>
                            <a:pt x="10" y="44"/>
                          </a:lnTo>
                          <a:lnTo>
                            <a:pt x="8" y="47"/>
                          </a:lnTo>
                          <a:lnTo>
                            <a:pt x="7" y="52"/>
                          </a:lnTo>
                          <a:lnTo>
                            <a:pt x="6" y="56"/>
                          </a:lnTo>
                          <a:lnTo>
                            <a:pt x="3" y="62"/>
                          </a:lnTo>
                          <a:lnTo>
                            <a:pt x="2" y="67"/>
                          </a:lnTo>
                          <a:lnTo>
                            <a:pt x="0" y="71"/>
                          </a:lnTo>
                          <a:lnTo>
                            <a:pt x="1" y="72"/>
                          </a:lnTo>
                          <a:lnTo>
                            <a:pt x="2" y="73"/>
                          </a:lnTo>
                          <a:lnTo>
                            <a:pt x="7" y="73"/>
                          </a:lnTo>
                          <a:lnTo>
                            <a:pt x="10" y="73"/>
                          </a:lnTo>
                          <a:lnTo>
                            <a:pt x="12" y="72"/>
                          </a:lnTo>
                          <a:lnTo>
                            <a:pt x="16" y="72"/>
                          </a:lnTo>
                          <a:lnTo>
                            <a:pt x="19" y="72"/>
                          </a:lnTo>
                          <a:lnTo>
                            <a:pt x="22" y="77"/>
                          </a:lnTo>
                          <a:lnTo>
                            <a:pt x="34" y="66"/>
                          </a:lnTo>
                          <a:lnTo>
                            <a:pt x="29" y="85"/>
                          </a:lnTo>
                          <a:lnTo>
                            <a:pt x="27" y="90"/>
                          </a:lnTo>
                          <a:lnTo>
                            <a:pt x="27" y="92"/>
                          </a:lnTo>
                          <a:lnTo>
                            <a:pt x="27" y="97"/>
                          </a:lnTo>
                          <a:lnTo>
                            <a:pt x="29" y="100"/>
                          </a:lnTo>
                          <a:lnTo>
                            <a:pt x="32" y="101"/>
                          </a:lnTo>
                          <a:lnTo>
                            <a:pt x="37" y="100"/>
                          </a:lnTo>
                          <a:lnTo>
                            <a:pt x="43" y="100"/>
                          </a:lnTo>
                          <a:lnTo>
                            <a:pt x="47" y="97"/>
                          </a:lnTo>
                          <a:lnTo>
                            <a:pt x="54" y="95"/>
                          </a:lnTo>
                          <a:lnTo>
                            <a:pt x="60" y="91"/>
                          </a:lnTo>
                          <a:lnTo>
                            <a:pt x="65" y="90"/>
                          </a:lnTo>
                          <a:lnTo>
                            <a:pt x="81" y="87"/>
                          </a:lnTo>
                          <a:lnTo>
                            <a:pt x="95" y="69"/>
                          </a:lnTo>
                          <a:lnTo>
                            <a:pt x="91" y="50"/>
                          </a:lnTo>
                          <a:lnTo>
                            <a:pt x="86" y="34"/>
                          </a:lnTo>
                          <a:lnTo>
                            <a:pt x="77" y="24"/>
                          </a:lnTo>
                          <a:lnTo>
                            <a:pt x="66" y="15"/>
                          </a:lnTo>
                          <a:lnTo>
                            <a:pt x="53" y="6"/>
                          </a:lnTo>
                          <a:lnTo>
                            <a:pt x="43" y="2"/>
                          </a:lnTo>
                          <a:lnTo>
                            <a:pt x="36" y="0"/>
                          </a:lnTo>
                          <a:lnTo>
                            <a:pt x="27" y="1"/>
                          </a:lnTo>
                          <a:lnTo>
                            <a:pt x="20" y="1"/>
                          </a:lnTo>
                          <a:lnTo>
                            <a:pt x="15" y="7"/>
                          </a:lnTo>
                          <a:lnTo>
                            <a:pt x="10" y="11"/>
                          </a:lnTo>
                        </a:path>
                      </a:pathLst>
                    </a:custGeom>
                    <a:solidFill>
                      <a:srgbClr val="FFA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94265" name="Freeform 665"/>
                  <p:cNvSpPr>
                    <a:spLocks/>
                  </p:cNvSpPr>
                  <p:nvPr/>
                </p:nvSpPr>
                <p:spPr bwMode="auto">
                  <a:xfrm>
                    <a:off x="1675" y="2566"/>
                    <a:ext cx="96" cy="63"/>
                  </a:xfrm>
                  <a:custGeom>
                    <a:avLst/>
                    <a:gdLst/>
                    <a:ahLst/>
                    <a:cxnLst>
                      <a:cxn ang="0">
                        <a:pos x="91" y="61"/>
                      </a:cxn>
                      <a:cxn ang="0">
                        <a:pos x="93" y="57"/>
                      </a:cxn>
                      <a:cxn ang="0">
                        <a:pos x="95" y="48"/>
                      </a:cxn>
                      <a:cxn ang="0">
                        <a:pos x="94" y="42"/>
                      </a:cxn>
                      <a:cxn ang="0">
                        <a:pos x="92" y="31"/>
                      </a:cxn>
                      <a:cxn ang="0">
                        <a:pos x="88" y="24"/>
                      </a:cxn>
                      <a:cxn ang="0">
                        <a:pos x="83" y="17"/>
                      </a:cxn>
                      <a:cxn ang="0">
                        <a:pos x="80" y="12"/>
                      </a:cxn>
                      <a:cxn ang="0">
                        <a:pos x="74" y="8"/>
                      </a:cxn>
                      <a:cxn ang="0">
                        <a:pos x="67" y="6"/>
                      </a:cxn>
                      <a:cxn ang="0">
                        <a:pos x="58" y="1"/>
                      </a:cxn>
                      <a:cxn ang="0">
                        <a:pos x="47" y="0"/>
                      </a:cxn>
                      <a:cxn ang="0">
                        <a:pos x="38" y="0"/>
                      </a:cxn>
                      <a:cxn ang="0">
                        <a:pos x="28" y="2"/>
                      </a:cxn>
                      <a:cxn ang="0">
                        <a:pos x="19" y="7"/>
                      </a:cxn>
                      <a:cxn ang="0">
                        <a:pos x="7" y="16"/>
                      </a:cxn>
                      <a:cxn ang="0">
                        <a:pos x="4" y="22"/>
                      </a:cxn>
                      <a:cxn ang="0">
                        <a:pos x="3" y="25"/>
                      </a:cxn>
                      <a:cxn ang="0">
                        <a:pos x="0" y="31"/>
                      </a:cxn>
                      <a:cxn ang="0">
                        <a:pos x="5" y="28"/>
                      </a:cxn>
                      <a:cxn ang="0">
                        <a:pos x="7" y="35"/>
                      </a:cxn>
                      <a:cxn ang="0">
                        <a:pos x="10" y="28"/>
                      </a:cxn>
                      <a:cxn ang="0">
                        <a:pos x="15" y="31"/>
                      </a:cxn>
                      <a:cxn ang="0">
                        <a:pos x="15" y="25"/>
                      </a:cxn>
                      <a:cxn ang="0">
                        <a:pos x="16" y="22"/>
                      </a:cxn>
                      <a:cxn ang="0">
                        <a:pos x="21" y="18"/>
                      </a:cxn>
                      <a:cxn ang="0">
                        <a:pos x="27" y="17"/>
                      </a:cxn>
                      <a:cxn ang="0">
                        <a:pos x="32" y="19"/>
                      </a:cxn>
                      <a:cxn ang="0">
                        <a:pos x="40" y="19"/>
                      </a:cxn>
                      <a:cxn ang="0">
                        <a:pos x="41" y="23"/>
                      </a:cxn>
                      <a:cxn ang="0">
                        <a:pos x="40" y="26"/>
                      </a:cxn>
                      <a:cxn ang="0">
                        <a:pos x="43" y="31"/>
                      </a:cxn>
                      <a:cxn ang="0">
                        <a:pos x="45" y="34"/>
                      </a:cxn>
                      <a:cxn ang="0">
                        <a:pos x="49" y="38"/>
                      </a:cxn>
                      <a:cxn ang="0">
                        <a:pos x="50" y="46"/>
                      </a:cxn>
                      <a:cxn ang="0">
                        <a:pos x="55" y="43"/>
                      </a:cxn>
                      <a:cxn ang="0">
                        <a:pos x="55" y="40"/>
                      </a:cxn>
                      <a:cxn ang="0">
                        <a:pos x="58" y="38"/>
                      </a:cxn>
                      <a:cxn ang="0">
                        <a:pos x="61" y="38"/>
                      </a:cxn>
                      <a:cxn ang="0">
                        <a:pos x="66" y="37"/>
                      </a:cxn>
                      <a:cxn ang="0">
                        <a:pos x="70" y="40"/>
                      </a:cxn>
                      <a:cxn ang="0">
                        <a:pos x="74" y="46"/>
                      </a:cxn>
                      <a:cxn ang="0">
                        <a:pos x="75" y="49"/>
                      </a:cxn>
                      <a:cxn ang="0">
                        <a:pos x="74" y="55"/>
                      </a:cxn>
                      <a:cxn ang="0">
                        <a:pos x="74" y="62"/>
                      </a:cxn>
                      <a:cxn ang="0">
                        <a:pos x="80" y="62"/>
                      </a:cxn>
                      <a:cxn ang="0">
                        <a:pos x="87" y="61"/>
                      </a:cxn>
                      <a:cxn ang="0">
                        <a:pos x="91" y="61"/>
                      </a:cxn>
                    </a:cxnLst>
                    <a:rect l="0" t="0" r="r" b="b"/>
                    <a:pathLst>
                      <a:path w="96" h="63">
                        <a:moveTo>
                          <a:pt x="91" y="61"/>
                        </a:moveTo>
                        <a:lnTo>
                          <a:pt x="93" y="57"/>
                        </a:lnTo>
                        <a:lnTo>
                          <a:pt x="95" y="48"/>
                        </a:lnTo>
                        <a:lnTo>
                          <a:pt x="94" y="42"/>
                        </a:lnTo>
                        <a:lnTo>
                          <a:pt x="92" y="31"/>
                        </a:lnTo>
                        <a:lnTo>
                          <a:pt x="88" y="24"/>
                        </a:lnTo>
                        <a:lnTo>
                          <a:pt x="83" y="17"/>
                        </a:lnTo>
                        <a:lnTo>
                          <a:pt x="80" y="12"/>
                        </a:lnTo>
                        <a:lnTo>
                          <a:pt x="74" y="8"/>
                        </a:lnTo>
                        <a:lnTo>
                          <a:pt x="67" y="6"/>
                        </a:lnTo>
                        <a:lnTo>
                          <a:pt x="58" y="1"/>
                        </a:lnTo>
                        <a:lnTo>
                          <a:pt x="47" y="0"/>
                        </a:lnTo>
                        <a:lnTo>
                          <a:pt x="38" y="0"/>
                        </a:lnTo>
                        <a:lnTo>
                          <a:pt x="28" y="2"/>
                        </a:lnTo>
                        <a:lnTo>
                          <a:pt x="19" y="7"/>
                        </a:lnTo>
                        <a:lnTo>
                          <a:pt x="7" y="16"/>
                        </a:lnTo>
                        <a:lnTo>
                          <a:pt x="4" y="22"/>
                        </a:lnTo>
                        <a:lnTo>
                          <a:pt x="3" y="25"/>
                        </a:lnTo>
                        <a:lnTo>
                          <a:pt x="0" y="31"/>
                        </a:lnTo>
                        <a:lnTo>
                          <a:pt x="5" y="28"/>
                        </a:lnTo>
                        <a:lnTo>
                          <a:pt x="7" y="35"/>
                        </a:lnTo>
                        <a:lnTo>
                          <a:pt x="10" y="28"/>
                        </a:lnTo>
                        <a:lnTo>
                          <a:pt x="15" y="31"/>
                        </a:lnTo>
                        <a:lnTo>
                          <a:pt x="15" y="25"/>
                        </a:lnTo>
                        <a:lnTo>
                          <a:pt x="16" y="22"/>
                        </a:lnTo>
                        <a:lnTo>
                          <a:pt x="21" y="18"/>
                        </a:lnTo>
                        <a:lnTo>
                          <a:pt x="27" y="17"/>
                        </a:lnTo>
                        <a:lnTo>
                          <a:pt x="32" y="19"/>
                        </a:lnTo>
                        <a:lnTo>
                          <a:pt x="40" y="19"/>
                        </a:lnTo>
                        <a:lnTo>
                          <a:pt x="41" y="23"/>
                        </a:lnTo>
                        <a:lnTo>
                          <a:pt x="40" y="26"/>
                        </a:lnTo>
                        <a:lnTo>
                          <a:pt x="43" y="31"/>
                        </a:lnTo>
                        <a:lnTo>
                          <a:pt x="45" y="34"/>
                        </a:lnTo>
                        <a:lnTo>
                          <a:pt x="49" y="38"/>
                        </a:lnTo>
                        <a:lnTo>
                          <a:pt x="50" y="46"/>
                        </a:lnTo>
                        <a:lnTo>
                          <a:pt x="55" y="43"/>
                        </a:lnTo>
                        <a:lnTo>
                          <a:pt x="55" y="40"/>
                        </a:lnTo>
                        <a:lnTo>
                          <a:pt x="58" y="38"/>
                        </a:lnTo>
                        <a:lnTo>
                          <a:pt x="61" y="38"/>
                        </a:lnTo>
                        <a:lnTo>
                          <a:pt x="66" y="37"/>
                        </a:lnTo>
                        <a:lnTo>
                          <a:pt x="70" y="40"/>
                        </a:lnTo>
                        <a:lnTo>
                          <a:pt x="74" y="46"/>
                        </a:lnTo>
                        <a:lnTo>
                          <a:pt x="75" y="49"/>
                        </a:lnTo>
                        <a:lnTo>
                          <a:pt x="74" y="55"/>
                        </a:lnTo>
                        <a:lnTo>
                          <a:pt x="74" y="62"/>
                        </a:lnTo>
                        <a:lnTo>
                          <a:pt x="80" y="62"/>
                        </a:lnTo>
                        <a:lnTo>
                          <a:pt x="87" y="61"/>
                        </a:lnTo>
                        <a:lnTo>
                          <a:pt x="91" y="61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94294" name="Group 666"/>
                <p:cNvGrpSpPr>
                  <a:grpSpLocks/>
                </p:cNvGrpSpPr>
                <p:nvPr/>
              </p:nvGrpSpPr>
              <p:grpSpPr bwMode="auto">
                <a:xfrm>
                  <a:off x="1685" y="2602"/>
                  <a:ext cx="18" cy="21"/>
                  <a:chOff x="1685" y="2602"/>
                  <a:chExt cx="18" cy="21"/>
                </a:xfrm>
              </p:grpSpPr>
              <p:sp>
                <p:nvSpPr>
                  <p:cNvPr id="794267" name="Freeform 667"/>
                  <p:cNvSpPr>
                    <a:spLocks/>
                  </p:cNvSpPr>
                  <p:nvPr/>
                </p:nvSpPr>
                <p:spPr bwMode="auto">
                  <a:xfrm>
                    <a:off x="1685" y="2602"/>
                    <a:ext cx="18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3"/>
                      </a:cxn>
                      <a:cxn ang="0">
                        <a:pos x="17" y="5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7">
                        <a:moveTo>
                          <a:pt x="0" y="0"/>
                        </a:moveTo>
                        <a:lnTo>
                          <a:pt x="16" y="3"/>
                        </a:lnTo>
                        <a:lnTo>
                          <a:pt x="17" y="5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794298" name="Group 668"/>
                  <p:cNvGrpSpPr>
                    <a:grpSpLocks/>
                  </p:cNvGrpSpPr>
                  <p:nvPr/>
                </p:nvGrpSpPr>
                <p:grpSpPr bwMode="auto">
                  <a:xfrm>
                    <a:off x="1688" y="2614"/>
                    <a:ext cx="6" cy="9"/>
                    <a:chOff x="1688" y="2614"/>
                    <a:chExt cx="6" cy="9"/>
                  </a:xfrm>
                </p:grpSpPr>
                <p:sp>
                  <p:nvSpPr>
                    <p:cNvPr id="794269" name="Oval 669"/>
                    <p:cNvSpPr>
                      <a:spLocks noChangeArrowheads="1"/>
                    </p:cNvSpPr>
                    <p:nvPr/>
                  </p:nvSpPr>
                  <p:spPr bwMode="auto">
                    <a:xfrm rot="19680000">
                      <a:off x="1689" y="2614"/>
                      <a:ext cx="5" cy="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4270" name="Oval 670"/>
                    <p:cNvSpPr>
                      <a:spLocks noChangeArrowheads="1"/>
                    </p:cNvSpPr>
                    <p:nvPr/>
                  </p:nvSpPr>
                  <p:spPr bwMode="auto">
                    <a:xfrm rot="19680000">
                      <a:off x="1688" y="2616"/>
                      <a:ext cx="6" cy="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94300" name="Group 671"/>
                <p:cNvGrpSpPr>
                  <a:grpSpLocks/>
                </p:cNvGrpSpPr>
                <p:nvPr/>
              </p:nvGrpSpPr>
              <p:grpSpPr bwMode="auto">
                <a:xfrm>
                  <a:off x="1629" y="2566"/>
                  <a:ext cx="518" cy="441"/>
                  <a:chOff x="1629" y="2566"/>
                  <a:chExt cx="518" cy="441"/>
                </a:xfrm>
              </p:grpSpPr>
              <p:grpSp>
                <p:nvGrpSpPr>
                  <p:cNvPr id="794305" name="Group 672"/>
                  <p:cNvGrpSpPr>
                    <a:grpSpLocks/>
                  </p:cNvGrpSpPr>
                  <p:nvPr/>
                </p:nvGrpSpPr>
                <p:grpSpPr bwMode="auto">
                  <a:xfrm>
                    <a:off x="1629" y="2566"/>
                    <a:ext cx="518" cy="441"/>
                    <a:chOff x="1629" y="2566"/>
                    <a:chExt cx="518" cy="441"/>
                  </a:xfrm>
                </p:grpSpPr>
                <p:grpSp>
                  <p:nvGrpSpPr>
                    <p:cNvPr id="794306" name="Group 67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9" y="2566"/>
                      <a:ext cx="327" cy="220"/>
                      <a:chOff x="1629" y="2566"/>
                      <a:chExt cx="327" cy="220"/>
                    </a:xfrm>
                  </p:grpSpPr>
                  <p:grpSp>
                    <p:nvGrpSpPr>
                      <p:cNvPr id="794307" name="Group 6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29" y="2566"/>
                        <a:ext cx="327" cy="220"/>
                        <a:chOff x="1629" y="2566"/>
                        <a:chExt cx="327" cy="220"/>
                      </a:xfrm>
                    </p:grpSpPr>
                    <p:grpSp>
                      <p:nvGrpSpPr>
                        <p:cNvPr id="794308" name="Group 67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29" y="2566"/>
                          <a:ext cx="327" cy="220"/>
                          <a:chOff x="1629" y="2566"/>
                          <a:chExt cx="327" cy="220"/>
                        </a:xfrm>
                      </p:grpSpPr>
                      <p:sp>
                        <p:nvSpPr>
                          <p:cNvPr id="794276" name="Freeform 6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29" y="2566"/>
                            <a:ext cx="327" cy="2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95" y="69"/>
                              </a:cxn>
                              <a:cxn ang="0">
                                <a:pos x="326" y="66"/>
                              </a:cxn>
                              <a:cxn ang="0">
                                <a:pos x="319" y="59"/>
                              </a:cxn>
                              <a:cxn ang="0">
                                <a:pos x="308" y="45"/>
                              </a:cxn>
                              <a:cxn ang="0">
                                <a:pos x="297" y="34"/>
                              </a:cxn>
                              <a:cxn ang="0">
                                <a:pos x="280" y="20"/>
                              </a:cxn>
                              <a:cxn ang="0">
                                <a:pos x="260" y="7"/>
                              </a:cxn>
                              <a:cxn ang="0">
                                <a:pos x="246" y="0"/>
                              </a:cxn>
                              <a:cxn ang="0">
                                <a:pos x="238" y="2"/>
                              </a:cxn>
                              <a:cxn ang="0">
                                <a:pos x="223" y="8"/>
                              </a:cxn>
                              <a:cxn ang="0">
                                <a:pos x="210" y="19"/>
                              </a:cxn>
                              <a:cxn ang="0">
                                <a:pos x="200" y="22"/>
                              </a:cxn>
                              <a:cxn ang="0">
                                <a:pos x="184" y="31"/>
                              </a:cxn>
                              <a:cxn ang="0">
                                <a:pos x="169" y="41"/>
                              </a:cxn>
                              <a:cxn ang="0">
                                <a:pos x="152" y="55"/>
                              </a:cxn>
                              <a:cxn ang="0">
                                <a:pos x="146" y="62"/>
                              </a:cxn>
                              <a:cxn ang="0">
                                <a:pos x="138" y="64"/>
                              </a:cxn>
                              <a:cxn ang="0">
                                <a:pos x="130" y="87"/>
                              </a:cxn>
                              <a:cxn ang="0">
                                <a:pos x="125" y="94"/>
                              </a:cxn>
                              <a:cxn ang="0">
                                <a:pos x="118" y="101"/>
                              </a:cxn>
                              <a:cxn ang="0">
                                <a:pos x="110" y="108"/>
                              </a:cxn>
                              <a:cxn ang="0">
                                <a:pos x="98" y="121"/>
                              </a:cxn>
                              <a:cxn ang="0">
                                <a:pos x="82" y="136"/>
                              </a:cxn>
                              <a:cxn ang="0">
                                <a:pos x="75" y="145"/>
                              </a:cxn>
                              <a:cxn ang="0">
                                <a:pos x="73" y="152"/>
                              </a:cxn>
                              <a:cxn ang="0">
                                <a:pos x="68" y="150"/>
                              </a:cxn>
                              <a:cxn ang="0">
                                <a:pos x="55" y="155"/>
                              </a:cxn>
                              <a:cxn ang="0">
                                <a:pos x="41" y="165"/>
                              </a:cxn>
                              <a:cxn ang="0">
                                <a:pos x="24" y="181"/>
                              </a:cxn>
                              <a:cxn ang="0">
                                <a:pos x="5" y="197"/>
                              </a:cxn>
                              <a:cxn ang="0">
                                <a:pos x="0" y="206"/>
                              </a:cxn>
                              <a:cxn ang="0">
                                <a:pos x="14" y="219"/>
                              </a:cxn>
                              <a:cxn ang="0">
                                <a:pos x="27" y="209"/>
                              </a:cxn>
                              <a:cxn ang="0">
                                <a:pos x="40" y="204"/>
                              </a:cxn>
                              <a:cxn ang="0">
                                <a:pos x="56" y="196"/>
                              </a:cxn>
                              <a:cxn ang="0">
                                <a:pos x="77" y="184"/>
                              </a:cxn>
                              <a:cxn ang="0">
                                <a:pos x="89" y="174"/>
                              </a:cxn>
                              <a:cxn ang="0">
                                <a:pos x="109" y="163"/>
                              </a:cxn>
                              <a:cxn ang="0">
                                <a:pos x="120" y="160"/>
                              </a:cxn>
                              <a:cxn ang="0">
                                <a:pos x="135" y="148"/>
                              </a:cxn>
                              <a:cxn ang="0">
                                <a:pos x="146" y="134"/>
                              </a:cxn>
                              <a:cxn ang="0">
                                <a:pos x="160" y="141"/>
                              </a:cxn>
                              <a:cxn ang="0">
                                <a:pos x="176" y="148"/>
                              </a:cxn>
                              <a:cxn ang="0">
                                <a:pos x="191" y="152"/>
                              </a:cxn>
                              <a:cxn ang="0">
                                <a:pos x="205" y="160"/>
                              </a:cxn>
                              <a:cxn ang="0">
                                <a:pos x="220" y="169"/>
                              </a:cxn>
                              <a:cxn ang="0">
                                <a:pos x="240" y="127"/>
                              </a:cxn>
                              <a:cxn ang="0">
                                <a:pos x="257" y="87"/>
                              </a:cxn>
                              <a:cxn ang="0">
                                <a:pos x="249" y="81"/>
                              </a:cxn>
                              <a:cxn ang="0">
                                <a:pos x="236" y="77"/>
                              </a:cxn>
                              <a:cxn ang="0">
                                <a:pos x="220" y="74"/>
                              </a:cxn>
                              <a:cxn ang="0">
                                <a:pos x="208" y="72"/>
                              </a:cxn>
                              <a:cxn ang="0">
                                <a:pos x="219" y="67"/>
                              </a:cxn>
                              <a:cxn ang="0">
                                <a:pos x="227" y="59"/>
                              </a:cxn>
                              <a:cxn ang="0">
                                <a:pos x="234" y="51"/>
                              </a:cxn>
                              <a:cxn ang="0">
                                <a:pos x="244" y="40"/>
                              </a:cxn>
                              <a:cxn ang="0">
                                <a:pos x="254" y="43"/>
                              </a:cxn>
                              <a:cxn ang="0">
                                <a:pos x="276" y="48"/>
                              </a:cxn>
                              <a:cxn ang="0">
                                <a:pos x="283" y="58"/>
                              </a:cxn>
                              <a:cxn ang="0">
                                <a:pos x="295" y="69"/>
                              </a:cxn>
                            </a:cxnLst>
                            <a:rect l="0" t="0" r="r" b="b"/>
                            <a:pathLst>
                              <a:path w="327" h="220">
                                <a:moveTo>
                                  <a:pt x="295" y="69"/>
                                </a:moveTo>
                                <a:lnTo>
                                  <a:pt x="326" y="66"/>
                                </a:lnTo>
                                <a:lnTo>
                                  <a:pt x="319" y="59"/>
                                </a:lnTo>
                                <a:lnTo>
                                  <a:pt x="308" y="45"/>
                                </a:lnTo>
                                <a:lnTo>
                                  <a:pt x="297" y="34"/>
                                </a:lnTo>
                                <a:lnTo>
                                  <a:pt x="280" y="20"/>
                                </a:lnTo>
                                <a:lnTo>
                                  <a:pt x="260" y="7"/>
                                </a:lnTo>
                                <a:lnTo>
                                  <a:pt x="246" y="0"/>
                                </a:lnTo>
                                <a:lnTo>
                                  <a:pt x="238" y="2"/>
                                </a:lnTo>
                                <a:lnTo>
                                  <a:pt x="223" y="8"/>
                                </a:lnTo>
                                <a:lnTo>
                                  <a:pt x="210" y="19"/>
                                </a:lnTo>
                                <a:lnTo>
                                  <a:pt x="200" y="22"/>
                                </a:lnTo>
                                <a:lnTo>
                                  <a:pt x="184" y="31"/>
                                </a:lnTo>
                                <a:lnTo>
                                  <a:pt x="169" y="41"/>
                                </a:lnTo>
                                <a:lnTo>
                                  <a:pt x="152" y="55"/>
                                </a:lnTo>
                                <a:lnTo>
                                  <a:pt x="146" y="62"/>
                                </a:lnTo>
                                <a:lnTo>
                                  <a:pt x="138" y="64"/>
                                </a:lnTo>
                                <a:lnTo>
                                  <a:pt x="130" y="87"/>
                                </a:lnTo>
                                <a:lnTo>
                                  <a:pt x="125" y="94"/>
                                </a:lnTo>
                                <a:lnTo>
                                  <a:pt x="118" y="101"/>
                                </a:lnTo>
                                <a:lnTo>
                                  <a:pt x="110" y="108"/>
                                </a:lnTo>
                                <a:lnTo>
                                  <a:pt x="98" y="121"/>
                                </a:lnTo>
                                <a:lnTo>
                                  <a:pt x="82" y="136"/>
                                </a:lnTo>
                                <a:lnTo>
                                  <a:pt x="75" y="145"/>
                                </a:lnTo>
                                <a:lnTo>
                                  <a:pt x="73" y="152"/>
                                </a:lnTo>
                                <a:lnTo>
                                  <a:pt x="68" y="150"/>
                                </a:lnTo>
                                <a:lnTo>
                                  <a:pt x="55" y="155"/>
                                </a:lnTo>
                                <a:lnTo>
                                  <a:pt x="41" y="165"/>
                                </a:lnTo>
                                <a:lnTo>
                                  <a:pt x="24" y="181"/>
                                </a:lnTo>
                                <a:lnTo>
                                  <a:pt x="5" y="197"/>
                                </a:lnTo>
                                <a:lnTo>
                                  <a:pt x="0" y="206"/>
                                </a:lnTo>
                                <a:lnTo>
                                  <a:pt x="14" y="219"/>
                                </a:lnTo>
                                <a:lnTo>
                                  <a:pt x="27" y="209"/>
                                </a:lnTo>
                                <a:lnTo>
                                  <a:pt x="40" y="204"/>
                                </a:lnTo>
                                <a:lnTo>
                                  <a:pt x="56" y="196"/>
                                </a:lnTo>
                                <a:lnTo>
                                  <a:pt x="77" y="184"/>
                                </a:lnTo>
                                <a:lnTo>
                                  <a:pt x="89" y="174"/>
                                </a:lnTo>
                                <a:lnTo>
                                  <a:pt x="109" y="163"/>
                                </a:lnTo>
                                <a:lnTo>
                                  <a:pt x="120" y="160"/>
                                </a:lnTo>
                                <a:lnTo>
                                  <a:pt x="135" y="148"/>
                                </a:lnTo>
                                <a:lnTo>
                                  <a:pt x="146" y="134"/>
                                </a:lnTo>
                                <a:lnTo>
                                  <a:pt x="160" y="141"/>
                                </a:lnTo>
                                <a:lnTo>
                                  <a:pt x="176" y="148"/>
                                </a:lnTo>
                                <a:lnTo>
                                  <a:pt x="191" y="152"/>
                                </a:lnTo>
                                <a:lnTo>
                                  <a:pt x="205" y="160"/>
                                </a:lnTo>
                                <a:lnTo>
                                  <a:pt x="220" y="169"/>
                                </a:lnTo>
                                <a:lnTo>
                                  <a:pt x="240" y="127"/>
                                </a:lnTo>
                                <a:lnTo>
                                  <a:pt x="257" y="87"/>
                                </a:lnTo>
                                <a:lnTo>
                                  <a:pt x="249" y="81"/>
                                </a:lnTo>
                                <a:lnTo>
                                  <a:pt x="236" y="77"/>
                                </a:lnTo>
                                <a:lnTo>
                                  <a:pt x="220" y="74"/>
                                </a:lnTo>
                                <a:lnTo>
                                  <a:pt x="208" y="72"/>
                                </a:lnTo>
                                <a:lnTo>
                                  <a:pt x="219" y="67"/>
                                </a:lnTo>
                                <a:lnTo>
                                  <a:pt x="227" y="59"/>
                                </a:lnTo>
                                <a:lnTo>
                                  <a:pt x="234" y="51"/>
                                </a:lnTo>
                                <a:lnTo>
                                  <a:pt x="244" y="40"/>
                                </a:lnTo>
                                <a:lnTo>
                                  <a:pt x="254" y="43"/>
                                </a:lnTo>
                                <a:lnTo>
                                  <a:pt x="276" y="48"/>
                                </a:lnTo>
                                <a:lnTo>
                                  <a:pt x="283" y="58"/>
                                </a:lnTo>
                                <a:lnTo>
                                  <a:pt x="295" y="69"/>
                                </a:lnTo>
                              </a:path>
                            </a:pathLst>
                          </a:custGeom>
                          <a:solidFill>
                            <a:srgbClr val="4080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312" name="Group 67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00" y="2587"/>
                            <a:ext cx="145" cy="145"/>
                            <a:chOff x="1700" y="2587"/>
                            <a:chExt cx="145" cy="145"/>
                          </a:xfrm>
                        </p:grpSpPr>
                        <p:sp>
                          <p:nvSpPr>
                            <p:cNvPr id="794278" name="Freeform 67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15" y="2639"/>
                              <a:ext cx="24" cy="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3" y="0"/>
                                </a:cxn>
                                <a:cxn ang="0">
                                  <a:pos x="13" y="4"/>
                                </a:cxn>
                                <a:cxn ang="0">
                                  <a:pos x="0" y="6"/>
                                </a:cxn>
                              </a:cxnLst>
                              <a:rect l="0" t="0" r="r" b="b"/>
                              <a:pathLst>
                                <a:path w="24" h="7">
                                  <a:moveTo>
                                    <a:pt x="23" y="0"/>
                                  </a:moveTo>
                                  <a:lnTo>
                                    <a:pt x="13" y="4"/>
                                  </a:lnTo>
                                  <a:lnTo>
                                    <a:pt x="0" y="6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279" name="Freeform 67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00" y="2719"/>
                              <a:ext cx="11" cy="1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" y="5"/>
                                </a:cxn>
                                <a:cxn ang="0">
                                  <a:pos x="6" y="7"/>
                                </a:cxn>
                                <a:cxn ang="0">
                                  <a:pos x="10" y="12"/>
                                </a:cxn>
                              </a:cxnLst>
                              <a:rect l="0" t="0" r="r" b="b"/>
                              <a:pathLst>
                                <a:path w="11" h="13">
                                  <a:moveTo>
                                    <a:pt x="0" y="0"/>
                                  </a:moveTo>
                                  <a:lnTo>
                                    <a:pt x="1" y="5"/>
                                  </a:lnTo>
                                  <a:lnTo>
                                    <a:pt x="6" y="7"/>
                                  </a:lnTo>
                                  <a:lnTo>
                                    <a:pt x="10" y="12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280" name="Line 680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44" y="2587"/>
                              <a:ext cx="1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94313" name="Group 6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43" y="2628"/>
                          <a:ext cx="38" cy="52"/>
                          <a:chOff x="1743" y="2628"/>
                          <a:chExt cx="38" cy="52"/>
                        </a:xfrm>
                      </p:grpSpPr>
                      <p:sp>
                        <p:nvSpPr>
                          <p:cNvPr id="794282" name="Freeform 6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58" y="2628"/>
                            <a:ext cx="23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0"/>
                              </a:cxn>
                              <a:cxn ang="0">
                                <a:pos x="22" y="18"/>
                              </a:cxn>
                              <a:cxn ang="0">
                                <a:pos x="18" y="22"/>
                              </a:cxn>
                              <a:cxn ang="0">
                                <a:pos x="15" y="31"/>
                              </a:cxn>
                              <a:cxn ang="0">
                                <a:pos x="0" y="24"/>
                              </a:cxn>
                            </a:cxnLst>
                            <a:rect l="0" t="0" r="r" b="b"/>
                            <a:pathLst>
                              <a:path w="23" h="32">
                                <a:moveTo>
                                  <a:pt x="16" y="0"/>
                                </a:moveTo>
                                <a:lnTo>
                                  <a:pt x="22" y="18"/>
                                </a:lnTo>
                                <a:lnTo>
                                  <a:pt x="18" y="22"/>
                                </a:lnTo>
                                <a:lnTo>
                                  <a:pt x="15" y="31"/>
                                </a:lnTo>
                                <a:lnTo>
                                  <a:pt x="0" y="2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283" name="Freeform 6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43" y="2659"/>
                            <a:ext cx="11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1"/>
                              </a:cxn>
                              <a:cxn ang="0">
                                <a:pos x="9" y="20"/>
                              </a:cxn>
                              <a:cxn ang="0">
                                <a:pos x="10" y="0"/>
                              </a:cxn>
                            </a:cxnLst>
                            <a:rect l="0" t="0" r="r" b="b"/>
                            <a:pathLst>
                              <a:path w="11" h="21">
                                <a:moveTo>
                                  <a:pt x="0" y="11"/>
                                </a:moveTo>
                                <a:lnTo>
                                  <a:pt x="9" y="20"/>
                                </a:lnTo>
                                <a:lnTo>
                                  <a:pt x="1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4314" name="Group 68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51" y="2654"/>
                        <a:ext cx="65" cy="122"/>
                        <a:chOff x="1751" y="2654"/>
                        <a:chExt cx="65" cy="122"/>
                      </a:xfrm>
                    </p:grpSpPr>
                    <p:sp>
                      <p:nvSpPr>
                        <p:cNvPr id="794285" name="Freeform 6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51" y="2654"/>
                          <a:ext cx="18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" y="0"/>
                            </a:cxn>
                            <a:cxn ang="0">
                              <a:pos x="14" y="5"/>
                            </a:cxn>
                            <a:cxn ang="0">
                              <a:pos x="17" y="13"/>
                            </a:cxn>
                            <a:cxn ang="0">
                              <a:pos x="8" y="18"/>
                            </a:cxn>
                            <a:cxn ang="0">
                              <a:pos x="1" y="13"/>
                            </a:cxn>
                            <a:cxn ang="0">
                              <a:pos x="0" y="7"/>
                            </a:cxn>
                            <a:cxn ang="0">
                              <a:pos x="5" y="0"/>
                            </a:cxn>
                          </a:cxnLst>
                          <a:rect l="0" t="0" r="r" b="b"/>
                          <a:pathLst>
                            <a:path w="18" h="19">
                              <a:moveTo>
                                <a:pt x="5" y="0"/>
                              </a:moveTo>
                              <a:lnTo>
                                <a:pt x="14" y="5"/>
                              </a:lnTo>
                              <a:lnTo>
                                <a:pt x="17" y="13"/>
                              </a:lnTo>
                              <a:lnTo>
                                <a:pt x="8" y="18"/>
                              </a:lnTo>
                              <a:lnTo>
                                <a:pt x="1" y="13"/>
                              </a:lnTo>
                              <a:lnTo>
                                <a:pt x="0" y="7"/>
                              </a:lnTo>
                              <a:lnTo>
                                <a:pt x="5" y="0"/>
                              </a:lnTo>
                            </a:path>
                          </a:pathLst>
                        </a:custGeom>
                        <a:solidFill>
                          <a:srgbClr val="80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286" name="Freeform 6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58" y="2666"/>
                          <a:ext cx="58" cy="1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" y="0"/>
                            </a:cxn>
                            <a:cxn ang="0">
                              <a:pos x="0" y="4"/>
                            </a:cxn>
                            <a:cxn ang="0">
                              <a:pos x="6" y="21"/>
                            </a:cxn>
                            <a:cxn ang="0">
                              <a:pos x="40" y="73"/>
                            </a:cxn>
                            <a:cxn ang="0">
                              <a:pos x="57" y="109"/>
                            </a:cxn>
                            <a:cxn ang="0">
                              <a:pos x="47" y="65"/>
                            </a:cxn>
                            <a:cxn ang="0">
                              <a:pos x="19" y="14"/>
                            </a:cxn>
                            <a:cxn ang="0">
                              <a:pos x="9" y="0"/>
                            </a:cxn>
                          </a:cxnLst>
                          <a:rect l="0" t="0" r="r" b="b"/>
                          <a:pathLst>
                            <a:path w="58" h="110">
                              <a:moveTo>
                                <a:pt x="9" y="0"/>
                              </a:moveTo>
                              <a:lnTo>
                                <a:pt x="0" y="4"/>
                              </a:lnTo>
                              <a:lnTo>
                                <a:pt x="6" y="21"/>
                              </a:lnTo>
                              <a:lnTo>
                                <a:pt x="40" y="73"/>
                              </a:lnTo>
                              <a:lnTo>
                                <a:pt x="57" y="109"/>
                              </a:lnTo>
                              <a:lnTo>
                                <a:pt x="47" y="65"/>
                              </a:lnTo>
                              <a:lnTo>
                                <a:pt x="19" y="14"/>
                              </a:lnTo>
                              <a:lnTo>
                                <a:pt x="9" y="0"/>
                              </a:lnTo>
                            </a:path>
                          </a:pathLst>
                        </a:custGeom>
                        <a:solidFill>
                          <a:srgbClr val="FF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94315" name="Group 68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5" y="2652"/>
                      <a:ext cx="332" cy="355"/>
                      <a:chOff x="1815" y="2652"/>
                      <a:chExt cx="332" cy="355"/>
                    </a:xfrm>
                  </p:grpSpPr>
                  <p:grpSp>
                    <p:nvGrpSpPr>
                      <p:cNvPr id="794317" name="Group 68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15" y="2656"/>
                        <a:ext cx="332" cy="351"/>
                        <a:chOff x="1815" y="2656"/>
                        <a:chExt cx="332" cy="351"/>
                      </a:xfrm>
                    </p:grpSpPr>
                    <p:grpSp>
                      <p:nvGrpSpPr>
                        <p:cNvPr id="794320" name="Group 68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15" y="2803"/>
                          <a:ext cx="332" cy="204"/>
                          <a:chOff x="1815" y="2803"/>
                          <a:chExt cx="332" cy="204"/>
                        </a:xfrm>
                      </p:grpSpPr>
                      <p:sp>
                        <p:nvSpPr>
                          <p:cNvPr id="794290" name="Freeform 6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5" y="2920"/>
                            <a:ext cx="109" cy="8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08" y="19"/>
                              </a:cxn>
                              <a:cxn ang="0">
                                <a:pos x="107" y="16"/>
                              </a:cxn>
                              <a:cxn ang="0">
                                <a:pos x="101" y="6"/>
                              </a:cxn>
                              <a:cxn ang="0">
                                <a:pos x="93" y="0"/>
                              </a:cxn>
                              <a:cxn ang="0">
                                <a:pos x="57" y="17"/>
                              </a:cxn>
                              <a:cxn ang="0">
                                <a:pos x="48" y="26"/>
                              </a:cxn>
                              <a:cxn ang="0">
                                <a:pos x="36" y="39"/>
                              </a:cxn>
                              <a:cxn ang="0">
                                <a:pos x="22" y="54"/>
                              </a:cxn>
                              <a:cxn ang="0">
                                <a:pos x="1" y="73"/>
                              </a:cxn>
                              <a:cxn ang="0">
                                <a:pos x="0" y="82"/>
                              </a:cxn>
                              <a:cxn ang="0">
                                <a:pos x="5" y="86"/>
                              </a:cxn>
                              <a:cxn ang="0">
                                <a:pos x="52" y="65"/>
                              </a:cxn>
                              <a:cxn ang="0">
                                <a:pos x="61" y="56"/>
                              </a:cxn>
                              <a:cxn ang="0">
                                <a:pos x="81" y="36"/>
                              </a:cxn>
                              <a:cxn ang="0">
                                <a:pos x="84" y="39"/>
                              </a:cxn>
                              <a:cxn ang="0">
                                <a:pos x="108" y="19"/>
                              </a:cxn>
                            </a:cxnLst>
                            <a:rect l="0" t="0" r="r" b="b"/>
                            <a:pathLst>
                              <a:path w="109" h="87">
                                <a:moveTo>
                                  <a:pt x="108" y="19"/>
                                </a:moveTo>
                                <a:lnTo>
                                  <a:pt x="107" y="16"/>
                                </a:lnTo>
                                <a:lnTo>
                                  <a:pt x="101" y="6"/>
                                </a:lnTo>
                                <a:lnTo>
                                  <a:pt x="93" y="0"/>
                                </a:lnTo>
                                <a:lnTo>
                                  <a:pt x="57" y="17"/>
                                </a:lnTo>
                                <a:lnTo>
                                  <a:pt x="48" y="26"/>
                                </a:lnTo>
                                <a:lnTo>
                                  <a:pt x="36" y="39"/>
                                </a:lnTo>
                                <a:lnTo>
                                  <a:pt x="22" y="54"/>
                                </a:lnTo>
                                <a:lnTo>
                                  <a:pt x="1" y="73"/>
                                </a:lnTo>
                                <a:lnTo>
                                  <a:pt x="0" y="82"/>
                                </a:lnTo>
                                <a:lnTo>
                                  <a:pt x="5" y="86"/>
                                </a:lnTo>
                                <a:lnTo>
                                  <a:pt x="52" y="65"/>
                                </a:lnTo>
                                <a:lnTo>
                                  <a:pt x="61" y="56"/>
                                </a:lnTo>
                                <a:lnTo>
                                  <a:pt x="81" y="36"/>
                                </a:lnTo>
                                <a:lnTo>
                                  <a:pt x="84" y="39"/>
                                </a:lnTo>
                                <a:lnTo>
                                  <a:pt x="108" y="19"/>
                                </a:lnTo>
                              </a:path>
                            </a:pathLst>
                          </a:custGeom>
                          <a:solidFill>
                            <a:srgbClr val="60402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291" name="Freeform 6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52" y="2803"/>
                            <a:ext cx="95" cy="6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" y="3"/>
                              </a:cxn>
                              <a:cxn ang="0">
                                <a:pos x="15" y="0"/>
                              </a:cxn>
                              <a:cxn ang="0">
                                <a:pos x="24" y="3"/>
                              </a:cxn>
                              <a:cxn ang="0">
                                <a:pos x="29" y="4"/>
                              </a:cxn>
                              <a:cxn ang="0">
                                <a:pos x="35" y="4"/>
                              </a:cxn>
                              <a:cxn ang="0">
                                <a:pos x="42" y="9"/>
                              </a:cxn>
                              <a:cxn ang="0">
                                <a:pos x="52" y="15"/>
                              </a:cxn>
                              <a:cxn ang="0">
                                <a:pos x="63" y="20"/>
                              </a:cxn>
                              <a:cxn ang="0">
                                <a:pos x="68" y="27"/>
                              </a:cxn>
                              <a:cxn ang="0">
                                <a:pos x="72" y="31"/>
                              </a:cxn>
                              <a:cxn ang="0">
                                <a:pos x="81" y="39"/>
                              </a:cxn>
                              <a:cxn ang="0">
                                <a:pos x="89" y="46"/>
                              </a:cxn>
                              <a:cxn ang="0">
                                <a:pos x="94" y="54"/>
                              </a:cxn>
                              <a:cxn ang="0">
                                <a:pos x="85" y="64"/>
                              </a:cxn>
                              <a:cxn ang="0">
                                <a:pos x="75" y="63"/>
                              </a:cxn>
                              <a:cxn ang="0">
                                <a:pos x="61" y="58"/>
                              </a:cxn>
                              <a:cxn ang="0">
                                <a:pos x="46" y="50"/>
                              </a:cxn>
                              <a:cxn ang="0">
                                <a:pos x="37" y="46"/>
                              </a:cxn>
                              <a:cxn ang="0">
                                <a:pos x="28" y="45"/>
                              </a:cxn>
                              <a:cxn ang="0">
                                <a:pos x="23" y="43"/>
                              </a:cxn>
                              <a:cxn ang="0">
                                <a:pos x="18" y="39"/>
                              </a:cxn>
                              <a:cxn ang="0">
                                <a:pos x="9" y="33"/>
                              </a:cxn>
                              <a:cxn ang="0">
                                <a:pos x="0" y="23"/>
                              </a:cxn>
                              <a:cxn ang="0">
                                <a:pos x="9" y="3"/>
                              </a:cxn>
                            </a:cxnLst>
                            <a:rect l="0" t="0" r="r" b="b"/>
                            <a:pathLst>
                              <a:path w="95" h="65">
                                <a:moveTo>
                                  <a:pt x="9" y="3"/>
                                </a:moveTo>
                                <a:lnTo>
                                  <a:pt x="15" y="0"/>
                                </a:lnTo>
                                <a:lnTo>
                                  <a:pt x="24" y="3"/>
                                </a:lnTo>
                                <a:lnTo>
                                  <a:pt x="29" y="4"/>
                                </a:lnTo>
                                <a:lnTo>
                                  <a:pt x="35" y="4"/>
                                </a:lnTo>
                                <a:lnTo>
                                  <a:pt x="42" y="9"/>
                                </a:lnTo>
                                <a:lnTo>
                                  <a:pt x="52" y="15"/>
                                </a:lnTo>
                                <a:lnTo>
                                  <a:pt x="63" y="20"/>
                                </a:lnTo>
                                <a:lnTo>
                                  <a:pt x="68" y="27"/>
                                </a:lnTo>
                                <a:lnTo>
                                  <a:pt x="72" y="31"/>
                                </a:lnTo>
                                <a:lnTo>
                                  <a:pt x="81" y="39"/>
                                </a:lnTo>
                                <a:lnTo>
                                  <a:pt x="89" y="46"/>
                                </a:lnTo>
                                <a:lnTo>
                                  <a:pt x="94" y="54"/>
                                </a:lnTo>
                                <a:lnTo>
                                  <a:pt x="85" y="64"/>
                                </a:lnTo>
                                <a:lnTo>
                                  <a:pt x="75" y="63"/>
                                </a:lnTo>
                                <a:lnTo>
                                  <a:pt x="61" y="58"/>
                                </a:lnTo>
                                <a:lnTo>
                                  <a:pt x="46" y="50"/>
                                </a:lnTo>
                                <a:lnTo>
                                  <a:pt x="37" y="46"/>
                                </a:lnTo>
                                <a:lnTo>
                                  <a:pt x="28" y="45"/>
                                </a:lnTo>
                                <a:lnTo>
                                  <a:pt x="23" y="43"/>
                                </a:lnTo>
                                <a:lnTo>
                                  <a:pt x="18" y="39"/>
                                </a:lnTo>
                                <a:lnTo>
                                  <a:pt x="9" y="33"/>
                                </a:lnTo>
                                <a:lnTo>
                                  <a:pt x="0" y="23"/>
                                </a:lnTo>
                                <a:lnTo>
                                  <a:pt x="9" y="3"/>
                                </a:lnTo>
                              </a:path>
                            </a:pathLst>
                          </a:custGeom>
                          <a:solidFill>
                            <a:srgbClr val="60402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322" name="Group 69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5" y="2656"/>
                          <a:ext cx="237" cy="295"/>
                          <a:chOff x="1825" y="2656"/>
                          <a:chExt cx="237" cy="295"/>
                        </a:xfrm>
                      </p:grpSpPr>
                      <p:sp>
                        <p:nvSpPr>
                          <p:cNvPr id="794293" name="Freeform 6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5" y="2656"/>
                            <a:ext cx="237" cy="29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4" y="0"/>
                              </a:cxn>
                              <a:cxn ang="0">
                                <a:pos x="73" y="1"/>
                              </a:cxn>
                              <a:cxn ang="0">
                                <a:pos x="87" y="2"/>
                              </a:cxn>
                              <a:cxn ang="0">
                                <a:pos x="101" y="8"/>
                              </a:cxn>
                              <a:cxn ang="0">
                                <a:pos x="108" y="17"/>
                              </a:cxn>
                              <a:cxn ang="0">
                                <a:pos x="115" y="30"/>
                              </a:cxn>
                              <a:cxn ang="0">
                                <a:pos x="121" y="46"/>
                              </a:cxn>
                              <a:cxn ang="0">
                                <a:pos x="127" y="60"/>
                              </a:cxn>
                              <a:cxn ang="0">
                                <a:pos x="131" y="83"/>
                              </a:cxn>
                              <a:cxn ang="0">
                                <a:pos x="135" y="97"/>
                              </a:cxn>
                              <a:cxn ang="0">
                                <a:pos x="157" y="107"/>
                              </a:cxn>
                              <a:cxn ang="0">
                                <a:pos x="181" y="116"/>
                              </a:cxn>
                              <a:cxn ang="0">
                                <a:pos x="203" y="125"/>
                              </a:cxn>
                              <a:cxn ang="0">
                                <a:pos x="236" y="139"/>
                              </a:cxn>
                              <a:cxn ang="0">
                                <a:pos x="234" y="178"/>
                              </a:cxn>
                              <a:cxn ang="0">
                                <a:pos x="222" y="173"/>
                              </a:cxn>
                              <a:cxn ang="0">
                                <a:pos x="194" y="163"/>
                              </a:cxn>
                              <a:cxn ang="0">
                                <a:pos x="169" y="152"/>
                              </a:cxn>
                              <a:cxn ang="0">
                                <a:pos x="149" y="144"/>
                              </a:cxn>
                              <a:cxn ang="0">
                                <a:pos x="129" y="137"/>
                              </a:cxn>
                              <a:cxn ang="0">
                                <a:pos x="118" y="134"/>
                              </a:cxn>
                              <a:cxn ang="0">
                                <a:pos x="108" y="128"/>
                              </a:cxn>
                              <a:cxn ang="0">
                                <a:pos x="97" y="113"/>
                              </a:cxn>
                              <a:cxn ang="0">
                                <a:pos x="87" y="90"/>
                              </a:cxn>
                              <a:cxn ang="0">
                                <a:pos x="82" y="109"/>
                              </a:cxn>
                              <a:cxn ang="0">
                                <a:pos x="71" y="129"/>
                              </a:cxn>
                              <a:cxn ang="0">
                                <a:pos x="58" y="147"/>
                              </a:cxn>
                              <a:cxn ang="0">
                                <a:pos x="40" y="160"/>
                              </a:cxn>
                              <a:cxn ang="0">
                                <a:pos x="50" y="176"/>
                              </a:cxn>
                              <a:cxn ang="0">
                                <a:pos x="57" y="193"/>
                              </a:cxn>
                              <a:cxn ang="0">
                                <a:pos x="63" y="217"/>
                              </a:cxn>
                              <a:cxn ang="0">
                                <a:pos x="67" y="235"/>
                              </a:cxn>
                              <a:cxn ang="0">
                                <a:pos x="70" y="249"/>
                              </a:cxn>
                              <a:cxn ang="0">
                                <a:pos x="85" y="266"/>
                              </a:cxn>
                              <a:cxn ang="0">
                                <a:pos x="64" y="277"/>
                              </a:cxn>
                              <a:cxn ang="0">
                                <a:pos x="47" y="294"/>
                              </a:cxn>
                              <a:cxn ang="0">
                                <a:pos x="35" y="271"/>
                              </a:cxn>
                              <a:cxn ang="0">
                                <a:pos x="24" y="235"/>
                              </a:cxn>
                              <a:cxn ang="0">
                                <a:pos x="22" y="217"/>
                              </a:cxn>
                              <a:cxn ang="0">
                                <a:pos x="11" y="194"/>
                              </a:cxn>
                              <a:cxn ang="0">
                                <a:pos x="4" y="171"/>
                              </a:cxn>
                              <a:cxn ang="0">
                                <a:pos x="0" y="157"/>
                              </a:cxn>
                              <a:cxn ang="0">
                                <a:pos x="0" y="150"/>
                              </a:cxn>
                              <a:cxn ang="0">
                                <a:pos x="4" y="138"/>
                              </a:cxn>
                              <a:cxn ang="0">
                                <a:pos x="13" y="126"/>
                              </a:cxn>
                              <a:cxn ang="0">
                                <a:pos x="24" y="103"/>
                              </a:cxn>
                              <a:cxn ang="0">
                                <a:pos x="30" y="86"/>
                              </a:cxn>
                              <a:cxn ang="0">
                                <a:pos x="18" y="75"/>
                              </a:cxn>
                              <a:cxn ang="0">
                                <a:pos x="64" y="0"/>
                              </a:cxn>
                            </a:cxnLst>
                            <a:rect l="0" t="0" r="r" b="b"/>
                            <a:pathLst>
                              <a:path w="237" h="295">
                                <a:moveTo>
                                  <a:pt x="64" y="0"/>
                                </a:moveTo>
                                <a:lnTo>
                                  <a:pt x="73" y="1"/>
                                </a:lnTo>
                                <a:lnTo>
                                  <a:pt x="87" y="2"/>
                                </a:lnTo>
                                <a:lnTo>
                                  <a:pt x="101" y="8"/>
                                </a:lnTo>
                                <a:lnTo>
                                  <a:pt x="108" y="17"/>
                                </a:lnTo>
                                <a:lnTo>
                                  <a:pt x="115" y="30"/>
                                </a:lnTo>
                                <a:lnTo>
                                  <a:pt x="121" y="46"/>
                                </a:lnTo>
                                <a:lnTo>
                                  <a:pt x="127" y="60"/>
                                </a:lnTo>
                                <a:lnTo>
                                  <a:pt x="131" y="83"/>
                                </a:lnTo>
                                <a:lnTo>
                                  <a:pt x="135" y="97"/>
                                </a:lnTo>
                                <a:lnTo>
                                  <a:pt x="157" y="107"/>
                                </a:lnTo>
                                <a:lnTo>
                                  <a:pt x="181" y="116"/>
                                </a:lnTo>
                                <a:lnTo>
                                  <a:pt x="203" y="125"/>
                                </a:lnTo>
                                <a:lnTo>
                                  <a:pt x="236" y="139"/>
                                </a:lnTo>
                                <a:lnTo>
                                  <a:pt x="234" y="178"/>
                                </a:lnTo>
                                <a:lnTo>
                                  <a:pt x="222" y="173"/>
                                </a:lnTo>
                                <a:lnTo>
                                  <a:pt x="194" y="163"/>
                                </a:lnTo>
                                <a:lnTo>
                                  <a:pt x="169" y="152"/>
                                </a:lnTo>
                                <a:lnTo>
                                  <a:pt x="149" y="144"/>
                                </a:lnTo>
                                <a:lnTo>
                                  <a:pt x="129" y="137"/>
                                </a:lnTo>
                                <a:lnTo>
                                  <a:pt x="118" y="134"/>
                                </a:lnTo>
                                <a:lnTo>
                                  <a:pt x="108" y="128"/>
                                </a:lnTo>
                                <a:lnTo>
                                  <a:pt x="97" y="113"/>
                                </a:lnTo>
                                <a:lnTo>
                                  <a:pt x="87" y="90"/>
                                </a:lnTo>
                                <a:lnTo>
                                  <a:pt x="82" y="109"/>
                                </a:lnTo>
                                <a:lnTo>
                                  <a:pt x="71" y="129"/>
                                </a:lnTo>
                                <a:lnTo>
                                  <a:pt x="58" y="147"/>
                                </a:lnTo>
                                <a:lnTo>
                                  <a:pt x="40" y="160"/>
                                </a:lnTo>
                                <a:lnTo>
                                  <a:pt x="50" y="176"/>
                                </a:lnTo>
                                <a:lnTo>
                                  <a:pt x="57" y="193"/>
                                </a:lnTo>
                                <a:lnTo>
                                  <a:pt x="63" y="217"/>
                                </a:lnTo>
                                <a:lnTo>
                                  <a:pt x="67" y="235"/>
                                </a:lnTo>
                                <a:lnTo>
                                  <a:pt x="70" y="249"/>
                                </a:lnTo>
                                <a:lnTo>
                                  <a:pt x="85" y="266"/>
                                </a:lnTo>
                                <a:lnTo>
                                  <a:pt x="64" y="277"/>
                                </a:lnTo>
                                <a:lnTo>
                                  <a:pt x="47" y="294"/>
                                </a:lnTo>
                                <a:lnTo>
                                  <a:pt x="35" y="271"/>
                                </a:lnTo>
                                <a:lnTo>
                                  <a:pt x="24" y="235"/>
                                </a:lnTo>
                                <a:lnTo>
                                  <a:pt x="22" y="217"/>
                                </a:lnTo>
                                <a:lnTo>
                                  <a:pt x="11" y="194"/>
                                </a:lnTo>
                                <a:lnTo>
                                  <a:pt x="4" y="171"/>
                                </a:lnTo>
                                <a:lnTo>
                                  <a:pt x="0" y="157"/>
                                </a:lnTo>
                                <a:lnTo>
                                  <a:pt x="0" y="150"/>
                                </a:lnTo>
                                <a:lnTo>
                                  <a:pt x="4" y="138"/>
                                </a:lnTo>
                                <a:lnTo>
                                  <a:pt x="13" y="126"/>
                                </a:lnTo>
                                <a:lnTo>
                                  <a:pt x="24" y="103"/>
                                </a:lnTo>
                                <a:lnTo>
                                  <a:pt x="30" y="86"/>
                                </a:lnTo>
                                <a:lnTo>
                                  <a:pt x="18" y="75"/>
                                </a:lnTo>
                                <a:lnTo>
                                  <a:pt x="64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326" name="Group 69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52" y="2710"/>
                            <a:ext cx="118" cy="106"/>
                            <a:chOff x="1852" y="2710"/>
                            <a:chExt cx="118" cy="106"/>
                          </a:xfrm>
                        </p:grpSpPr>
                        <p:sp>
                          <p:nvSpPr>
                            <p:cNvPr id="794295" name="Freeform 69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94" y="2710"/>
                              <a:ext cx="21" cy="3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0" y="38"/>
                                </a:cxn>
                                <a:cxn ang="0">
                                  <a:pos x="10" y="26"/>
                                </a:cxn>
                                <a:cxn ang="0">
                                  <a:pos x="3" y="15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21" h="39">
                                  <a:moveTo>
                                    <a:pt x="20" y="38"/>
                                  </a:moveTo>
                                  <a:lnTo>
                                    <a:pt x="10" y="26"/>
                                  </a:lnTo>
                                  <a:lnTo>
                                    <a:pt x="3" y="15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296" name="Freeform 6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2" y="2809"/>
                              <a:ext cx="15" cy="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" y="6"/>
                                </a:cxn>
                                <a:cxn ang="0">
                                  <a:pos x="6" y="4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5" h="7">
                                  <a:moveTo>
                                    <a:pt x="14" y="6"/>
                                  </a:moveTo>
                                  <a:lnTo>
                                    <a:pt x="6" y="4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297" name="Line 697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947" y="2756"/>
                              <a:ext cx="23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94327" name="Group 698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41" y="2652"/>
                        <a:ext cx="57" cy="87"/>
                        <a:chOff x="1841" y="2652"/>
                        <a:chExt cx="57" cy="87"/>
                      </a:xfrm>
                    </p:grpSpPr>
                    <p:sp>
                      <p:nvSpPr>
                        <p:cNvPr id="794299" name="Freeform 6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41" y="2652"/>
                          <a:ext cx="54" cy="8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3" y="0"/>
                            </a:cxn>
                            <a:cxn ang="0">
                              <a:pos x="27" y="39"/>
                            </a:cxn>
                            <a:cxn ang="0">
                              <a:pos x="0" y="82"/>
                            </a:cxn>
                            <a:cxn ang="0">
                              <a:pos x="11" y="86"/>
                            </a:cxn>
                            <a:cxn ang="0">
                              <a:pos x="37" y="45"/>
                            </a:cxn>
                            <a:cxn ang="0">
                              <a:pos x="53" y="6"/>
                            </a:cxn>
                            <a:cxn ang="0">
                              <a:pos x="43" y="0"/>
                            </a:cxn>
                          </a:cxnLst>
                          <a:rect l="0" t="0" r="r" b="b"/>
                          <a:pathLst>
                            <a:path w="54" h="87">
                              <a:moveTo>
                                <a:pt x="43" y="0"/>
                              </a:moveTo>
                              <a:lnTo>
                                <a:pt x="27" y="39"/>
                              </a:lnTo>
                              <a:lnTo>
                                <a:pt x="0" y="82"/>
                              </a:lnTo>
                              <a:lnTo>
                                <a:pt x="11" y="86"/>
                              </a:lnTo>
                              <a:lnTo>
                                <a:pt x="37" y="45"/>
                              </a:lnTo>
                              <a:lnTo>
                                <a:pt x="53" y="6"/>
                              </a:lnTo>
                              <a:lnTo>
                                <a:pt x="43" y="0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94330" name="Group 7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0" y="2662"/>
                          <a:ext cx="48" cy="60"/>
                          <a:chOff x="1850" y="2662"/>
                          <a:chExt cx="48" cy="60"/>
                        </a:xfrm>
                      </p:grpSpPr>
                      <p:sp>
                        <p:nvSpPr>
                          <p:cNvPr id="794301" name="Freeform 7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52" y="2706"/>
                            <a:ext cx="15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0"/>
                              </a:cxn>
                              <a:cxn ang="0">
                                <a:pos x="14" y="8"/>
                              </a:cxn>
                              <a:cxn ang="0">
                                <a:pos x="10" y="15"/>
                              </a:cxn>
                              <a:cxn ang="0">
                                <a:pos x="0" y="7"/>
                              </a:cxn>
                              <a:cxn ang="0">
                                <a:pos x="2" y="0"/>
                              </a:cxn>
                            </a:cxnLst>
                            <a:rect l="0" t="0" r="r" b="b"/>
                            <a:pathLst>
                              <a:path w="15" h="16">
                                <a:moveTo>
                                  <a:pt x="2" y="0"/>
                                </a:moveTo>
                                <a:lnTo>
                                  <a:pt x="14" y="8"/>
                                </a:lnTo>
                                <a:lnTo>
                                  <a:pt x="10" y="15"/>
                                </a:lnTo>
                                <a:lnTo>
                                  <a:pt x="0" y="7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302" name="Line 70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1850" y="2702"/>
                            <a:ext cx="28" cy="1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303" name="Line 70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1875" y="2662"/>
                            <a:ext cx="23" cy="1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794304" name="Freeform 704"/>
                  <p:cNvSpPr>
                    <a:spLocks/>
                  </p:cNvSpPr>
                  <p:nvPr/>
                </p:nvSpPr>
                <p:spPr bwMode="auto">
                  <a:xfrm>
                    <a:off x="1920" y="2633"/>
                    <a:ext cx="62" cy="74"/>
                  </a:xfrm>
                  <a:custGeom>
                    <a:avLst/>
                    <a:gdLst/>
                    <a:ahLst/>
                    <a:cxnLst>
                      <a:cxn ang="0">
                        <a:pos x="34" y="2"/>
                      </a:cxn>
                      <a:cxn ang="0">
                        <a:pos x="42" y="14"/>
                      </a:cxn>
                      <a:cxn ang="0">
                        <a:pos x="45" y="25"/>
                      </a:cxn>
                      <a:cxn ang="0">
                        <a:pos x="48" y="35"/>
                      </a:cxn>
                      <a:cxn ang="0">
                        <a:pos x="55" y="42"/>
                      </a:cxn>
                      <a:cxn ang="0">
                        <a:pos x="61" y="50"/>
                      </a:cxn>
                      <a:cxn ang="0">
                        <a:pos x="58" y="54"/>
                      </a:cxn>
                      <a:cxn ang="0">
                        <a:pos x="55" y="53"/>
                      </a:cxn>
                      <a:cxn ang="0">
                        <a:pos x="55" y="56"/>
                      </a:cxn>
                      <a:cxn ang="0">
                        <a:pos x="57" y="60"/>
                      </a:cxn>
                      <a:cxn ang="0">
                        <a:pos x="53" y="63"/>
                      </a:cxn>
                      <a:cxn ang="0">
                        <a:pos x="47" y="59"/>
                      </a:cxn>
                      <a:cxn ang="0">
                        <a:pos x="32" y="40"/>
                      </a:cxn>
                      <a:cxn ang="0">
                        <a:pos x="39" y="51"/>
                      </a:cxn>
                      <a:cxn ang="0">
                        <a:pos x="45" y="60"/>
                      </a:cxn>
                      <a:cxn ang="0">
                        <a:pos x="47" y="65"/>
                      </a:cxn>
                      <a:cxn ang="0">
                        <a:pos x="47" y="69"/>
                      </a:cxn>
                      <a:cxn ang="0">
                        <a:pos x="42" y="73"/>
                      </a:cxn>
                      <a:cxn ang="0">
                        <a:pos x="36" y="67"/>
                      </a:cxn>
                      <a:cxn ang="0">
                        <a:pos x="33" y="58"/>
                      </a:cxn>
                      <a:cxn ang="0">
                        <a:pos x="29" y="51"/>
                      </a:cxn>
                      <a:cxn ang="0">
                        <a:pos x="27" y="59"/>
                      </a:cxn>
                      <a:cxn ang="0">
                        <a:pos x="22" y="65"/>
                      </a:cxn>
                      <a:cxn ang="0">
                        <a:pos x="19" y="64"/>
                      </a:cxn>
                      <a:cxn ang="0">
                        <a:pos x="17" y="57"/>
                      </a:cxn>
                      <a:cxn ang="0">
                        <a:pos x="19" y="45"/>
                      </a:cxn>
                      <a:cxn ang="0">
                        <a:pos x="19" y="35"/>
                      </a:cxn>
                      <a:cxn ang="0">
                        <a:pos x="14" y="26"/>
                      </a:cxn>
                      <a:cxn ang="0">
                        <a:pos x="13" y="27"/>
                      </a:cxn>
                      <a:cxn ang="0">
                        <a:pos x="13" y="33"/>
                      </a:cxn>
                      <a:cxn ang="0">
                        <a:pos x="14" y="43"/>
                      </a:cxn>
                      <a:cxn ang="0">
                        <a:pos x="9" y="47"/>
                      </a:cxn>
                      <a:cxn ang="0">
                        <a:pos x="6" y="47"/>
                      </a:cxn>
                      <a:cxn ang="0">
                        <a:pos x="3" y="35"/>
                      </a:cxn>
                      <a:cxn ang="0">
                        <a:pos x="0" y="24"/>
                      </a:cxn>
                      <a:cxn ang="0">
                        <a:pos x="4" y="12"/>
                      </a:cxn>
                      <a:cxn ang="0">
                        <a:pos x="9" y="3"/>
                      </a:cxn>
                    </a:cxnLst>
                    <a:rect l="0" t="0" r="r" b="b"/>
                    <a:pathLst>
                      <a:path w="62" h="74">
                        <a:moveTo>
                          <a:pt x="30" y="0"/>
                        </a:moveTo>
                        <a:lnTo>
                          <a:pt x="34" y="2"/>
                        </a:lnTo>
                        <a:lnTo>
                          <a:pt x="39" y="9"/>
                        </a:lnTo>
                        <a:lnTo>
                          <a:pt x="42" y="14"/>
                        </a:lnTo>
                        <a:lnTo>
                          <a:pt x="43" y="20"/>
                        </a:lnTo>
                        <a:lnTo>
                          <a:pt x="45" y="25"/>
                        </a:lnTo>
                        <a:lnTo>
                          <a:pt x="47" y="28"/>
                        </a:lnTo>
                        <a:lnTo>
                          <a:pt x="48" y="35"/>
                        </a:lnTo>
                        <a:lnTo>
                          <a:pt x="53" y="38"/>
                        </a:lnTo>
                        <a:lnTo>
                          <a:pt x="55" y="42"/>
                        </a:lnTo>
                        <a:lnTo>
                          <a:pt x="59" y="46"/>
                        </a:lnTo>
                        <a:lnTo>
                          <a:pt x="61" y="50"/>
                        </a:lnTo>
                        <a:lnTo>
                          <a:pt x="60" y="52"/>
                        </a:lnTo>
                        <a:lnTo>
                          <a:pt x="58" y="54"/>
                        </a:lnTo>
                        <a:lnTo>
                          <a:pt x="56" y="55"/>
                        </a:lnTo>
                        <a:lnTo>
                          <a:pt x="55" y="53"/>
                        </a:lnTo>
                        <a:lnTo>
                          <a:pt x="42" y="40"/>
                        </a:lnTo>
                        <a:lnTo>
                          <a:pt x="55" y="56"/>
                        </a:lnTo>
                        <a:lnTo>
                          <a:pt x="58" y="58"/>
                        </a:lnTo>
                        <a:lnTo>
                          <a:pt x="57" y="60"/>
                        </a:lnTo>
                        <a:lnTo>
                          <a:pt x="55" y="62"/>
                        </a:lnTo>
                        <a:lnTo>
                          <a:pt x="53" y="63"/>
                        </a:lnTo>
                        <a:lnTo>
                          <a:pt x="51" y="60"/>
                        </a:lnTo>
                        <a:lnTo>
                          <a:pt x="47" y="59"/>
                        </a:lnTo>
                        <a:lnTo>
                          <a:pt x="39" y="51"/>
                        </a:lnTo>
                        <a:lnTo>
                          <a:pt x="32" y="40"/>
                        </a:lnTo>
                        <a:lnTo>
                          <a:pt x="34" y="45"/>
                        </a:lnTo>
                        <a:lnTo>
                          <a:pt x="39" y="51"/>
                        </a:lnTo>
                        <a:lnTo>
                          <a:pt x="42" y="56"/>
                        </a:lnTo>
                        <a:lnTo>
                          <a:pt x="45" y="60"/>
                        </a:lnTo>
                        <a:lnTo>
                          <a:pt x="46" y="61"/>
                        </a:lnTo>
                        <a:lnTo>
                          <a:pt x="47" y="65"/>
                        </a:lnTo>
                        <a:lnTo>
                          <a:pt x="47" y="67"/>
                        </a:lnTo>
                        <a:lnTo>
                          <a:pt x="47" y="69"/>
                        </a:lnTo>
                        <a:lnTo>
                          <a:pt x="45" y="71"/>
                        </a:lnTo>
                        <a:lnTo>
                          <a:pt x="42" y="73"/>
                        </a:lnTo>
                        <a:lnTo>
                          <a:pt x="38" y="70"/>
                        </a:lnTo>
                        <a:lnTo>
                          <a:pt x="36" y="67"/>
                        </a:lnTo>
                        <a:lnTo>
                          <a:pt x="36" y="63"/>
                        </a:lnTo>
                        <a:lnTo>
                          <a:pt x="33" y="58"/>
                        </a:lnTo>
                        <a:lnTo>
                          <a:pt x="27" y="45"/>
                        </a:lnTo>
                        <a:lnTo>
                          <a:pt x="29" y="51"/>
                        </a:lnTo>
                        <a:lnTo>
                          <a:pt x="26" y="55"/>
                        </a:lnTo>
                        <a:lnTo>
                          <a:pt x="27" y="59"/>
                        </a:lnTo>
                        <a:lnTo>
                          <a:pt x="25" y="64"/>
                        </a:lnTo>
                        <a:lnTo>
                          <a:pt x="22" y="65"/>
                        </a:lnTo>
                        <a:lnTo>
                          <a:pt x="20" y="66"/>
                        </a:lnTo>
                        <a:lnTo>
                          <a:pt x="19" y="64"/>
                        </a:lnTo>
                        <a:lnTo>
                          <a:pt x="18" y="62"/>
                        </a:lnTo>
                        <a:lnTo>
                          <a:pt x="17" y="57"/>
                        </a:lnTo>
                        <a:lnTo>
                          <a:pt x="19" y="53"/>
                        </a:lnTo>
                        <a:lnTo>
                          <a:pt x="19" y="45"/>
                        </a:lnTo>
                        <a:lnTo>
                          <a:pt x="19" y="42"/>
                        </a:lnTo>
                        <a:lnTo>
                          <a:pt x="19" y="35"/>
                        </a:lnTo>
                        <a:lnTo>
                          <a:pt x="17" y="30"/>
                        </a:lnTo>
                        <a:lnTo>
                          <a:pt x="14" y="26"/>
                        </a:lnTo>
                        <a:lnTo>
                          <a:pt x="13" y="23"/>
                        </a:lnTo>
                        <a:lnTo>
                          <a:pt x="13" y="27"/>
                        </a:lnTo>
                        <a:lnTo>
                          <a:pt x="13" y="30"/>
                        </a:lnTo>
                        <a:lnTo>
                          <a:pt x="13" y="33"/>
                        </a:lnTo>
                        <a:lnTo>
                          <a:pt x="13" y="35"/>
                        </a:lnTo>
                        <a:lnTo>
                          <a:pt x="14" y="43"/>
                        </a:lnTo>
                        <a:lnTo>
                          <a:pt x="11" y="45"/>
                        </a:lnTo>
                        <a:lnTo>
                          <a:pt x="9" y="47"/>
                        </a:lnTo>
                        <a:lnTo>
                          <a:pt x="9" y="47"/>
                        </a:lnTo>
                        <a:lnTo>
                          <a:pt x="6" y="47"/>
                        </a:lnTo>
                        <a:lnTo>
                          <a:pt x="4" y="41"/>
                        </a:lnTo>
                        <a:lnTo>
                          <a:pt x="3" y="35"/>
                        </a:lnTo>
                        <a:lnTo>
                          <a:pt x="1" y="28"/>
                        </a:lnTo>
                        <a:lnTo>
                          <a:pt x="0" y="24"/>
                        </a:lnTo>
                        <a:lnTo>
                          <a:pt x="3" y="17"/>
                        </a:lnTo>
                        <a:lnTo>
                          <a:pt x="4" y="12"/>
                        </a:lnTo>
                        <a:lnTo>
                          <a:pt x="9" y="7"/>
                        </a:lnTo>
                        <a:lnTo>
                          <a:pt x="9" y="3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FF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794331" name="Group 705"/>
              <p:cNvGrpSpPr>
                <a:grpSpLocks/>
              </p:cNvGrpSpPr>
              <p:nvPr/>
            </p:nvGrpSpPr>
            <p:grpSpPr bwMode="auto">
              <a:xfrm>
                <a:off x="1391" y="2752"/>
                <a:ext cx="533" cy="322"/>
                <a:chOff x="1391" y="2752"/>
                <a:chExt cx="533" cy="322"/>
              </a:xfrm>
            </p:grpSpPr>
            <p:grpSp>
              <p:nvGrpSpPr>
                <p:cNvPr id="794334" name="Group 706"/>
                <p:cNvGrpSpPr>
                  <a:grpSpLocks/>
                </p:cNvGrpSpPr>
                <p:nvPr/>
              </p:nvGrpSpPr>
              <p:grpSpPr bwMode="auto">
                <a:xfrm>
                  <a:off x="1391" y="2754"/>
                  <a:ext cx="533" cy="320"/>
                  <a:chOff x="1391" y="2754"/>
                  <a:chExt cx="533" cy="320"/>
                </a:xfrm>
              </p:grpSpPr>
              <p:grpSp>
                <p:nvGrpSpPr>
                  <p:cNvPr id="794335" name="Group 707"/>
                  <p:cNvGrpSpPr>
                    <a:grpSpLocks/>
                  </p:cNvGrpSpPr>
                  <p:nvPr/>
                </p:nvGrpSpPr>
                <p:grpSpPr bwMode="auto">
                  <a:xfrm>
                    <a:off x="1391" y="2927"/>
                    <a:ext cx="86" cy="86"/>
                    <a:chOff x="1391" y="2927"/>
                    <a:chExt cx="86" cy="86"/>
                  </a:xfrm>
                </p:grpSpPr>
                <p:grpSp>
                  <p:nvGrpSpPr>
                    <p:cNvPr id="795650" name="Group 70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1" y="2942"/>
                      <a:ext cx="73" cy="71"/>
                      <a:chOff x="1391" y="2942"/>
                      <a:chExt cx="73" cy="71"/>
                    </a:xfrm>
                  </p:grpSpPr>
                  <p:sp>
                    <p:nvSpPr>
                      <p:cNvPr id="794309" name="Freeform 709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91" y="2942"/>
                        <a:ext cx="73" cy="7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5" y="0"/>
                          </a:cxn>
                          <a:cxn ang="0">
                            <a:pos x="53" y="10"/>
                          </a:cxn>
                          <a:cxn ang="0">
                            <a:pos x="47" y="17"/>
                          </a:cxn>
                          <a:cxn ang="0">
                            <a:pos x="32" y="23"/>
                          </a:cxn>
                          <a:cxn ang="0">
                            <a:pos x="17" y="36"/>
                          </a:cxn>
                          <a:cxn ang="0">
                            <a:pos x="0" y="70"/>
                          </a:cxn>
                          <a:cxn ang="0">
                            <a:pos x="32" y="50"/>
                          </a:cxn>
                          <a:cxn ang="0">
                            <a:pos x="46" y="35"/>
                          </a:cxn>
                          <a:cxn ang="0">
                            <a:pos x="54" y="23"/>
                          </a:cxn>
                          <a:cxn ang="0">
                            <a:pos x="59" y="18"/>
                          </a:cxn>
                          <a:cxn ang="0">
                            <a:pos x="72" y="6"/>
                          </a:cxn>
                          <a:cxn ang="0">
                            <a:pos x="65" y="0"/>
                          </a:cxn>
                        </a:cxnLst>
                        <a:rect l="0" t="0" r="r" b="b"/>
                        <a:pathLst>
                          <a:path w="73" h="71">
                            <a:moveTo>
                              <a:pt x="65" y="0"/>
                            </a:moveTo>
                            <a:lnTo>
                              <a:pt x="53" y="10"/>
                            </a:lnTo>
                            <a:lnTo>
                              <a:pt x="47" y="17"/>
                            </a:lnTo>
                            <a:lnTo>
                              <a:pt x="32" y="23"/>
                            </a:lnTo>
                            <a:lnTo>
                              <a:pt x="17" y="36"/>
                            </a:lnTo>
                            <a:lnTo>
                              <a:pt x="0" y="70"/>
                            </a:lnTo>
                            <a:lnTo>
                              <a:pt x="32" y="50"/>
                            </a:lnTo>
                            <a:lnTo>
                              <a:pt x="46" y="35"/>
                            </a:lnTo>
                            <a:lnTo>
                              <a:pt x="54" y="23"/>
                            </a:lnTo>
                            <a:lnTo>
                              <a:pt x="59" y="18"/>
                            </a:lnTo>
                            <a:lnTo>
                              <a:pt x="72" y="6"/>
                            </a:lnTo>
                            <a:lnTo>
                              <a:pt x="65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4310" name="Line 710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13" y="2980"/>
                        <a:ext cx="18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794311" name="Freeform 711"/>
                    <p:cNvSpPr>
                      <a:spLocks/>
                    </p:cNvSpPr>
                    <p:nvPr/>
                  </p:nvSpPr>
                  <p:spPr bwMode="auto">
                    <a:xfrm>
                      <a:off x="1447" y="2927"/>
                      <a:ext cx="30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21" y="0"/>
                        </a:cxn>
                        <a:cxn ang="0">
                          <a:pos x="4" y="20"/>
                        </a:cxn>
                        <a:cxn ang="0">
                          <a:pos x="0" y="29"/>
                        </a:cxn>
                        <a:cxn ang="0">
                          <a:pos x="11" y="25"/>
                        </a:cxn>
                        <a:cxn ang="0">
                          <a:pos x="29" y="8"/>
                        </a:cxn>
                        <a:cxn ang="0">
                          <a:pos x="21" y="0"/>
                        </a:cxn>
                      </a:cxnLst>
                      <a:rect l="0" t="0" r="r" b="b"/>
                      <a:pathLst>
                        <a:path w="30" h="30">
                          <a:moveTo>
                            <a:pt x="21" y="0"/>
                          </a:moveTo>
                          <a:lnTo>
                            <a:pt x="4" y="20"/>
                          </a:lnTo>
                          <a:lnTo>
                            <a:pt x="0" y="29"/>
                          </a:lnTo>
                          <a:lnTo>
                            <a:pt x="11" y="25"/>
                          </a:lnTo>
                          <a:lnTo>
                            <a:pt x="29" y="8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95651" name="Group 712"/>
                  <p:cNvGrpSpPr>
                    <a:grpSpLocks/>
                  </p:cNvGrpSpPr>
                  <p:nvPr/>
                </p:nvGrpSpPr>
                <p:grpSpPr bwMode="auto">
                  <a:xfrm>
                    <a:off x="1413" y="2754"/>
                    <a:ext cx="511" cy="320"/>
                    <a:chOff x="1413" y="2754"/>
                    <a:chExt cx="511" cy="320"/>
                  </a:xfrm>
                </p:grpSpPr>
                <p:grpSp>
                  <p:nvGrpSpPr>
                    <p:cNvPr id="795654" name="Group 7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3" y="2754"/>
                      <a:ext cx="339" cy="320"/>
                      <a:chOff x="1413" y="2754"/>
                      <a:chExt cx="339" cy="320"/>
                    </a:xfrm>
                  </p:grpSpPr>
                  <p:grpSp>
                    <p:nvGrpSpPr>
                      <p:cNvPr id="795655" name="Group 7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86" y="2803"/>
                        <a:ext cx="266" cy="271"/>
                        <a:chOff x="1486" y="2803"/>
                        <a:chExt cx="266" cy="271"/>
                      </a:xfrm>
                    </p:grpSpPr>
                    <p:grpSp>
                      <p:nvGrpSpPr>
                        <p:cNvPr id="795658" name="Group 7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8" y="2803"/>
                          <a:ext cx="84" cy="57"/>
                          <a:chOff x="1668" y="2803"/>
                          <a:chExt cx="84" cy="57"/>
                        </a:xfrm>
                      </p:grpSpPr>
                      <p:sp>
                        <p:nvSpPr>
                          <p:cNvPr id="794316" name="Freeform 7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68" y="2803"/>
                            <a:ext cx="84" cy="5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31"/>
                              </a:cxn>
                              <a:cxn ang="0">
                                <a:pos x="7" y="29"/>
                              </a:cxn>
                              <a:cxn ang="0">
                                <a:pos x="11" y="25"/>
                              </a:cxn>
                              <a:cxn ang="0">
                                <a:pos x="15" y="20"/>
                              </a:cxn>
                              <a:cxn ang="0">
                                <a:pos x="19" y="13"/>
                              </a:cxn>
                              <a:cxn ang="0">
                                <a:pos x="27" y="8"/>
                              </a:cxn>
                              <a:cxn ang="0">
                                <a:pos x="36" y="2"/>
                              </a:cxn>
                              <a:cxn ang="0">
                                <a:pos x="43" y="1"/>
                              </a:cxn>
                              <a:cxn ang="0">
                                <a:pos x="51" y="2"/>
                              </a:cxn>
                              <a:cxn ang="0">
                                <a:pos x="56" y="0"/>
                              </a:cxn>
                              <a:cxn ang="0">
                                <a:pos x="63" y="1"/>
                              </a:cxn>
                              <a:cxn ang="0">
                                <a:pos x="73" y="0"/>
                              </a:cxn>
                              <a:cxn ang="0">
                                <a:pos x="80" y="0"/>
                              </a:cxn>
                              <a:cxn ang="0">
                                <a:pos x="82" y="4"/>
                              </a:cxn>
                              <a:cxn ang="0">
                                <a:pos x="83" y="6"/>
                              </a:cxn>
                              <a:cxn ang="0">
                                <a:pos x="80" y="9"/>
                              </a:cxn>
                              <a:cxn ang="0">
                                <a:pos x="76" y="9"/>
                              </a:cxn>
                              <a:cxn ang="0">
                                <a:pos x="79" y="10"/>
                              </a:cxn>
                              <a:cxn ang="0">
                                <a:pos x="82" y="11"/>
                              </a:cxn>
                              <a:cxn ang="0">
                                <a:pos x="82" y="13"/>
                              </a:cxn>
                              <a:cxn ang="0">
                                <a:pos x="82" y="15"/>
                              </a:cxn>
                              <a:cxn ang="0">
                                <a:pos x="80" y="19"/>
                              </a:cxn>
                              <a:cxn ang="0">
                                <a:pos x="74" y="18"/>
                              </a:cxn>
                              <a:cxn ang="0">
                                <a:pos x="63" y="17"/>
                              </a:cxn>
                              <a:cxn ang="0">
                                <a:pos x="67" y="23"/>
                              </a:cxn>
                              <a:cxn ang="0">
                                <a:pos x="74" y="28"/>
                              </a:cxn>
                              <a:cxn ang="0">
                                <a:pos x="76" y="31"/>
                              </a:cxn>
                              <a:cxn ang="0">
                                <a:pos x="78" y="33"/>
                              </a:cxn>
                              <a:cxn ang="0">
                                <a:pos x="75" y="35"/>
                              </a:cxn>
                              <a:cxn ang="0">
                                <a:pos x="73" y="36"/>
                              </a:cxn>
                              <a:cxn ang="0">
                                <a:pos x="66" y="34"/>
                              </a:cxn>
                              <a:cxn ang="0">
                                <a:pos x="64" y="31"/>
                              </a:cxn>
                              <a:cxn ang="0">
                                <a:pos x="64" y="36"/>
                              </a:cxn>
                              <a:cxn ang="0">
                                <a:pos x="64" y="39"/>
                              </a:cxn>
                              <a:cxn ang="0">
                                <a:pos x="62" y="40"/>
                              </a:cxn>
                              <a:cxn ang="0">
                                <a:pos x="59" y="40"/>
                              </a:cxn>
                              <a:cxn ang="0">
                                <a:pos x="59" y="39"/>
                              </a:cxn>
                              <a:cxn ang="0">
                                <a:pos x="55" y="34"/>
                              </a:cxn>
                              <a:cxn ang="0">
                                <a:pos x="51" y="33"/>
                              </a:cxn>
                              <a:cxn ang="0">
                                <a:pos x="47" y="28"/>
                              </a:cxn>
                              <a:cxn ang="0">
                                <a:pos x="46" y="28"/>
                              </a:cxn>
                              <a:cxn ang="0">
                                <a:pos x="41" y="34"/>
                              </a:cxn>
                              <a:cxn ang="0">
                                <a:pos x="36" y="39"/>
                              </a:cxn>
                              <a:cxn ang="0">
                                <a:pos x="31" y="46"/>
                              </a:cxn>
                              <a:cxn ang="0">
                                <a:pos x="24" y="50"/>
                              </a:cxn>
                              <a:cxn ang="0">
                                <a:pos x="18" y="55"/>
                              </a:cxn>
                              <a:cxn ang="0">
                                <a:pos x="0" y="56"/>
                              </a:cxn>
                              <a:cxn ang="0">
                                <a:pos x="1" y="31"/>
                              </a:cxn>
                            </a:cxnLst>
                            <a:rect l="0" t="0" r="r" b="b"/>
                            <a:pathLst>
                              <a:path w="84" h="57">
                                <a:moveTo>
                                  <a:pt x="1" y="31"/>
                                </a:moveTo>
                                <a:lnTo>
                                  <a:pt x="7" y="29"/>
                                </a:lnTo>
                                <a:lnTo>
                                  <a:pt x="11" y="25"/>
                                </a:lnTo>
                                <a:lnTo>
                                  <a:pt x="15" y="20"/>
                                </a:lnTo>
                                <a:lnTo>
                                  <a:pt x="19" y="13"/>
                                </a:lnTo>
                                <a:lnTo>
                                  <a:pt x="27" y="8"/>
                                </a:lnTo>
                                <a:lnTo>
                                  <a:pt x="36" y="2"/>
                                </a:lnTo>
                                <a:lnTo>
                                  <a:pt x="43" y="1"/>
                                </a:lnTo>
                                <a:lnTo>
                                  <a:pt x="51" y="2"/>
                                </a:lnTo>
                                <a:lnTo>
                                  <a:pt x="56" y="0"/>
                                </a:lnTo>
                                <a:lnTo>
                                  <a:pt x="63" y="1"/>
                                </a:lnTo>
                                <a:lnTo>
                                  <a:pt x="73" y="0"/>
                                </a:lnTo>
                                <a:lnTo>
                                  <a:pt x="80" y="0"/>
                                </a:lnTo>
                                <a:lnTo>
                                  <a:pt x="82" y="4"/>
                                </a:lnTo>
                                <a:lnTo>
                                  <a:pt x="83" y="6"/>
                                </a:lnTo>
                                <a:lnTo>
                                  <a:pt x="80" y="9"/>
                                </a:lnTo>
                                <a:lnTo>
                                  <a:pt x="76" y="9"/>
                                </a:lnTo>
                                <a:lnTo>
                                  <a:pt x="79" y="10"/>
                                </a:lnTo>
                                <a:lnTo>
                                  <a:pt x="82" y="11"/>
                                </a:lnTo>
                                <a:lnTo>
                                  <a:pt x="82" y="13"/>
                                </a:lnTo>
                                <a:lnTo>
                                  <a:pt x="82" y="15"/>
                                </a:lnTo>
                                <a:lnTo>
                                  <a:pt x="80" y="19"/>
                                </a:lnTo>
                                <a:lnTo>
                                  <a:pt x="74" y="18"/>
                                </a:lnTo>
                                <a:lnTo>
                                  <a:pt x="63" y="17"/>
                                </a:lnTo>
                                <a:lnTo>
                                  <a:pt x="67" y="23"/>
                                </a:lnTo>
                                <a:lnTo>
                                  <a:pt x="74" y="28"/>
                                </a:lnTo>
                                <a:lnTo>
                                  <a:pt x="76" y="31"/>
                                </a:lnTo>
                                <a:lnTo>
                                  <a:pt x="78" y="33"/>
                                </a:lnTo>
                                <a:lnTo>
                                  <a:pt x="75" y="35"/>
                                </a:lnTo>
                                <a:lnTo>
                                  <a:pt x="73" y="36"/>
                                </a:lnTo>
                                <a:lnTo>
                                  <a:pt x="66" y="34"/>
                                </a:lnTo>
                                <a:lnTo>
                                  <a:pt x="64" y="31"/>
                                </a:lnTo>
                                <a:lnTo>
                                  <a:pt x="64" y="36"/>
                                </a:lnTo>
                                <a:lnTo>
                                  <a:pt x="64" y="39"/>
                                </a:lnTo>
                                <a:lnTo>
                                  <a:pt x="62" y="40"/>
                                </a:lnTo>
                                <a:lnTo>
                                  <a:pt x="59" y="40"/>
                                </a:lnTo>
                                <a:lnTo>
                                  <a:pt x="59" y="39"/>
                                </a:lnTo>
                                <a:lnTo>
                                  <a:pt x="55" y="34"/>
                                </a:lnTo>
                                <a:lnTo>
                                  <a:pt x="51" y="33"/>
                                </a:lnTo>
                                <a:lnTo>
                                  <a:pt x="47" y="28"/>
                                </a:lnTo>
                                <a:lnTo>
                                  <a:pt x="46" y="28"/>
                                </a:lnTo>
                                <a:lnTo>
                                  <a:pt x="41" y="34"/>
                                </a:lnTo>
                                <a:lnTo>
                                  <a:pt x="36" y="39"/>
                                </a:lnTo>
                                <a:lnTo>
                                  <a:pt x="31" y="46"/>
                                </a:lnTo>
                                <a:lnTo>
                                  <a:pt x="24" y="50"/>
                                </a:lnTo>
                                <a:lnTo>
                                  <a:pt x="18" y="55"/>
                                </a:lnTo>
                                <a:lnTo>
                                  <a:pt x="0" y="56"/>
                                </a:lnTo>
                                <a:lnTo>
                                  <a:pt x="1" y="31"/>
                                </a:lnTo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5663" name="Group 71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13" y="2809"/>
                            <a:ext cx="31" cy="24"/>
                            <a:chOff x="1713" y="2809"/>
                            <a:chExt cx="31" cy="24"/>
                          </a:xfrm>
                        </p:grpSpPr>
                        <p:sp>
                          <p:nvSpPr>
                            <p:cNvPr id="794318" name="Freeform 71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21" y="2809"/>
                              <a:ext cx="23" cy="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2" y="0"/>
                                </a:cxn>
                                <a:cxn ang="0">
                                  <a:pos x="11" y="1"/>
                                </a:cxn>
                                <a:cxn ang="0">
                                  <a:pos x="0" y="2"/>
                                </a:cxn>
                              </a:cxnLst>
                              <a:rect l="0" t="0" r="r" b="b"/>
                              <a:pathLst>
                                <a:path w="23" h="3">
                                  <a:moveTo>
                                    <a:pt x="22" y="0"/>
                                  </a:moveTo>
                                  <a:lnTo>
                                    <a:pt x="11" y="1"/>
                                  </a:lnTo>
                                  <a:lnTo>
                                    <a:pt x="0" y="2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319" name="Freeform 71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13" y="2821"/>
                              <a:ext cx="18" cy="1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7" y="11"/>
                                </a:cxn>
                                <a:cxn ang="0">
                                  <a:pos x="15" y="7"/>
                                </a:cxn>
                                <a:cxn ang="0">
                                  <a:pos x="12" y="4"/>
                                </a:cxn>
                                <a:cxn ang="0">
                                  <a:pos x="5" y="1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8" h="12">
                                  <a:moveTo>
                                    <a:pt x="17" y="11"/>
                                  </a:moveTo>
                                  <a:lnTo>
                                    <a:pt x="15" y="7"/>
                                  </a:lnTo>
                                  <a:lnTo>
                                    <a:pt x="12" y="4"/>
                                  </a:lnTo>
                                  <a:lnTo>
                                    <a:pt x="5" y="1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95664" name="Group 7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86" y="2978"/>
                          <a:ext cx="106" cy="96"/>
                          <a:chOff x="1486" y="2978"/>
                          <a:chExt cx="106" cy="96"/>
                        </a:xfrm>
                      </p:grpSpPr>
                      <p:sp>
                        <p:nvSpPr>
                          <p:cNvPr id="794321" name="Freeform 7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86" y="2978"/>
                            <a:ext cx="106" cy="9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4" y="5"/>
                              </a:cxn>
                              <a:cxn ang="0">
                                <a:pos x="63" y="1"/>
                              </a:cxn>
                              <a:cxn ang="0">
                                <a:pos x="69" y="0"/>
                              </a:cxn>
                              <a:cxn ang="0">
                                <a:pos x="79" y="4"/>
                              </a:cxn>
                              <a:cxn ang="0">
                                <a:pos x="87" y="9"/>
                              </a:cxn>
                              <a:cxn ang="0">
                                <a:pos x="97" y="11"/>
                              </a:cxn>
                              <a:cxn ang="0">
                                <a:pos x="104" y="16"/>
                              </a:cxn>
                              <a:cxn ang="0">
                                <a:pos x="102" y="21"/>
                              </a:cxn>
                              <a:cxn ang="0">
                                <a:pos x="97" y="25"/>
                              </a:cxn>
                              <a:cxn ang="0">
                                <a:pos x="87" y="23"/>
                              </a:cxn>
                              <a:cxn ang="0">
                                <a:pos x="73" y="20"/>
                              </a:cxn>
                              <a:cxn ang="0">
                                <a:pos x="64" y="26"/>
                              </a:cxn>
                              <a:cxn ang="0">
                                <a:pos x="59" y="34"/>
                              </a:cxn>
                              <a:cxn ang="0">
                                <a:pos x="63" y="48"/>
                              </a:cxn>
                              <a:cxn ang="0">
                                <a:pos x="65" y="62"/>
                              </a:cxn>
                              <a:cxn ang="0">
                                <a:pos x="62" y="76"/>
                              </a:cxn>
                              <a:cxn ang="0">
                                <a:pos x="57" y="84"/>
                              </a:cxn>
                              <a:cxn ang="0">
                                <a:pos x="51" y="86"/>
                              </a:cxn>
                              <a:cxn ang="0">
                                <a:pos x="47" y="84"/>
                              </a:cxn>
                              <a:cxn ang="0">
                                <a:pos x="48" y="75"/>
                              </a:cxn>
                              <a:cxn ang="0">
                                <a:pos x="42" y="86"/>
                              </a:cxn>
                              <a:cxn ang="0">
                                <a:pos x="36" y="92"/>
                              </a:cxn>
                              <a:cxn ang="0">
                                <a:pos x="28" y="95"/>
                              </a:cxn>
                              <a:cxn ang="0">
                                <a:pos x="20" y="93"/>
                              </a:cxn>
                              <a:cxn ang="0">
                                <a:pos x="21" y="85"/>
                              </a:cxn>
                              <a:cxn ang="0">
                                <a:pos x="15" y="93"/>
                              </a:cxn>
                              <a:cxn ang="0">
                                <a:pos x="9" y="92"/>
                              </a:cxn>
                              <a:cxn ang="0">
                                <a:pos x="11" y="84"/>
                              </a:cxn>
                              <a:cxn ang="0">
                                <a:pos x="4" y="88"/>
                              </a:cxn>
                              <a:cxn ang="0">
                                <a:pos x="0" y="84"/>
                              </a:cxn>
                              <a:cxn ang="0">
                                <a:pos x="4" y="79"/>
                              </a:cxn>
                              <a:cxn ang="0">
                                <a:pos x="13" y="68"/>
                              </a:cxn>
                              <a:cxn ang="0">
                                <a:pos x="26" y="52"/>
                              </a:cxn>
                              <a:cxn ang="0">
                                <a:pos x="30" y="41"/>
                              </a:cxn>
                              <a:cxn ang="0">
                                <a:pos x="34" y="21"/>
                              </a:cxn>
                              <a:cxn ang="0">
                                <a:pos x="49" y="1"/>
                              </a:cxn>
                            </a:cxnLst>
                            <a:rect l="0" t="0" r="r" b="b"/>
                            <a:pathLst>
                              <a:path w="106" h="96">
                                <a:moveTo>
                                  <a:pt x="51" y="3"/>
                                </a:moveTo>
                                <a:lnTo>
                                  <a:pt x="54" y="5"/>
                                </a:lnTo>
                                <a:lnTo>
                                  <a:pt x="59" y="4"/>
                                </a:lnTo>
                                <a:lnTo>
                                  <a:pt x="63" y="1"/>
                                </a:lnTo>
                                <a:lnTo>
                                  <a:pt x="66" y="0"/>
                                </a:lnTo>
                                <a:lnTo>
                                  <a:pt x="69" y="0"/>
                                </a:lnTo>
                                <a:lnTo>
                                  <a:pt x="72" y="1"/>
                                </a:lnTo>
                                <a:lnTo>
                                  <a:pt x="79" y="4"/>
                                </a:lnTo>
                                <a:lnTo>
                                  <a:pt x="84" y="9"/>
                                </a:lnTo>
                                <a:lnTo>
                                  <a:pt x="87" y="9"/>
                                </a:lnTo>
                                <a:lnTo>
                                  <a:pt x="94" y="9"/>
                                </a:lnTo>
                                <a:lnTo>
                                  <a:pt x="97" y="11"/>
                                </a:lnTo>
                                <a:lnTo>
                                  <a:pt x="101" y="13"/>
                                </a:lnTo>
                                <a:lnTo>
                                  <a:pt x="104" y="16"/>
                                </a:lnTo>
                                <a:lnTo>
                                  <a:pt x="105" y="18"/>
                                </a:lnTo>
                                <a:lnTo>
                                  <a:pt x="102" y="21"/>
                                </a:lnTo>
                                <a:lnTo>
                                  <a:pt x="102" y="24"/>
                                </a:lnTo>
                                <a:lnTo>
                                  <a:pt x="97" y="25"/>
                                </a:lnTo>
                                <a:lnTo>
                                  <a:pt x="93" y="26"/>
                                </a:lnTo>
                                <a:lnTo>
                                  <a:pt x="87" y="23"/>
                                </a:lnTo>
                                <a:lnTo>
                                  <a:pt x="80" y="21"/>
                                </a:lnTo>
                                <a:lnTo>
                                  <a:pt x="73" y="20"/>
                                </a:lnTo>
                                <a:lnTo>
                                  <a:pt x="68" y="21"/>
                                </a:lnTo>
                                <a:lnTo>
                                  <a:pt x="64" y="26"/>
                                </a:lnTo>
                                <a:lnTo>
                                  <a:pt x="59" y="32"/>
                                </a:lnTo>
                                <a:lnTo>
                                  <a:pt x="59" y="34"/>
                                </a:lnTo>
                                <a:lnTo>
                                  <a:pt x="60" y="40"/>
                                </a:lnTo>
                                <a:lnTo>
                                  <a:pt x="63" y="48"/>
                                </a:lnTo>
                                <a:lnTo>
                                  <a:pt x="62" y="54"/>
                                </a:lnTo>
                                <a:lnTo>
                                  <a:pt x="65" y="62"/>
                                </a:lnTo>
                                <a:lnTo>
                                  <a:pt x="65" y="68"/>
                                </a:lnTo>
                                <a:lnTo>
                                  <a:pt x="62" y="76"/>
                                </a:lnTo>
                                <a:lnTo>
                                  <a:pt x="61" y="81"/>
                                </a:lnTo>
                                <a:lnTo>
                                  <a:pt x="57" y="84"/>
                                </a:lnTo>
                                <a:lnTo>
                                  <a:pt x="54" y="87"/>
                                </a:lnTo>
                                <a:lnTo>
                                  <a:pt x="51" y="86"/>
                                </a:lnTo>
                                <a:lnTo>
                                  <a:pt x="48" y="86"/>
                                </a:lnTo>
                                <a:lnTo>
                                  <a:pt x="47" y="84"/>
                                </a:lnTo>
                                <a:lnTo>
                                  <a:pt x="46" y="80"/>
                                </a:lnTo>
                                <a:lnTo>
                                  <a:pt x="48" y="75"/>
                                </a:lnTo>
                                <a:lnTo>
                                  <a:pt x="44" y="81"/>
                                </a:lnTo>
                                <a:lnTo>
                                  <a:pt x="42" y="86"/>
                                </a:lnTo>
                                <a:lnTo>
                                  <a:pt x="40" y="89"/>
                                </a:lnTo>
                                <a:lnTo>
                                  <a:pt x="36" y="92"/>
                                </a:lnTo>
                                <a:lnTo>
                                  <a:pt x="33" y="94"/>
                                </a:lnTo>
                                <a:lnTo>
                                  <a:pt x="28" y="95"/>
                                </a:lnTo>
                                <a:lnTo>
                                  <a:pt x="23" y="95"/>
                                </a:lnTo>
                                <a:lnTo>
                                  <a:pt x="20" y="93"/>
                                </a:lnTo>
                                <a:lnTo>
                                  <a:pt x="20" y="90"/>
                                </a:lnTo>
                                <a:lnTo>
                                  <a:pt x="21" y="85"/>
                                </a:lnTo>
                                <a:lnTo>
                                  <a:pt x="17" y="89"/>
                                </a:lnTo>
                                <a:lnTo>
                                  <a:pt x="15" y="93"/>
                                </a:lnTo>
                                <a:lnTo>
                                  <a:pt x="11" y="92"/>
                                </a:lnTo>
                                <a:lnTo>
                                  <a:pt x="9" y="92"/>
                                </a:lnTo>
                                <a:lnTo>
                                  <a:pt x="10" y="89"/>
                                </a:lnTo>
                                <a:lnTo>
                                  <a:pt x="11" y="84"/>
                                </a:lnTo>
                                <a:lnTo>
                                  <a:pt x="6" y="87"/>
                                </a:lnTo>
                                <a:lnTo>
                                  <a:pt x="4" y="88"/>
                                </a:lnTo>
                                <a:lnTo>
                                  <a:pt x="2" y="87"/>
                                </a:lnTo>
                                <a:lnTo>
                                  <a:pt x="0" y="84"/>
                                </a:lnTo>
                                <a:lnTo>
                                  <a:pt x="1" y="81"/>
                                </a:lnTo>
                                <a:lnTo>
                                  <a:pt x="4" y="79"/>
                                </a:lnTo>
                                <a:lnTo>
                                  <a:pt x="8" y="74"/>
                                </a:lnTo>
                                <a:lnTo>
                                  <a:pt x="13" y="68"/>
                                </a:lnTo>
                                <a:lnTo>
                                  <a:pt x="23" y="59"/>
                                </a:lnTo>
                                <a:lnTo>
                                  <a:pt x="26" y="52"/>
                                </a:lnTo>
                                <a:lnTo>
                                  <a:pt x="29" y="45"/>
                                </a:lnTo>
                                <a:lnTo>
                                  <a:pt x="30" y="41"/>
                                </a:lnTo>
                                <a:lnTo>
                                  <a:pt x="32" y="29"/>
                                </a:lnTo>
                                <a:lnTo>
                                  <a:pt x="34" y="21"/>
                                </a:lnTo>
                                <a:lnTo>
                                  <a:pt x="40" y="11"/>
                                </a:lnTo>
                                <a:lnTo>
                                  <a:pt x="49" y="1"/>
                                </a:lnTo>
                                <a:lnTo>
                                  <a:pt x="51" y="3"/>
                                </a:lnTo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5666" name="Group 72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97" y="3029"/>
                            <a:ext cx="41" cy="35"/>
                            <a:chOff x="1497" y="3029"/>
                            <a:chExt cx="41" cy="35"/>
                          </a:xfrm>
                        </p:grpSpPr>
                        <p:sp>
                          <p:nvSpPr>
                            <p:cNvPr id="794323" name="Freeform 72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32" y="3029"/>
                              <a:ext cx="6" cy="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" y="25"/>
                                </a:cxn>
                                <a:cxn ang="0">
                                  <a:pos x="2" y="19"/>
                                </a:cxn>
                                <a:cxn ang="0">
                                  <a:pos x="5" y="14"/>
                                </a:cxn>
                                <a:cxn ang="0">
                                  <a:pos x="4" y="6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6" h="26">
                                  <a:moveTo>
                                    <a:pt x="2" y="25"/>
                                  </a:moveTo>
                                  <a:lnTo>
                                    <a:pt x="2" y="19"/>
                                  </a:lnTo>
                                  <a:lnTo>
                                    <a:pt x="5" y="14"/>
                                  </a:lnTo>
                                  <a:lnTo>
                                    <a:pt x="4" y="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324" name="Freeform 72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11" y="3038"/>
                              <a:ext cx="13" cy="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5"/>
                                </a:cxn>
                                <a:cxn ang="0">
                                  <a:pos x="2" y="23"/>
                                </a:cxn>
                                <a:cxn ang="0">
                                  <a:pos x="5" y="18"/>
                                </a:cxn>
                                <a:cxn ang="0">
                                  <a:pos x="10" y="14"/>
                                </a:cxn>
                                <a:cxn ang="0">
                                  <a:pos x="11" y="5"/>
                                </a:cxn>
                                <a:cxn ang="0">
                                  <a:pos x="12" y="0"/>
                                </a:cxn>
                              </a:cxnLst>
                              <a:rect l="0" t="0" r="r" b="b"/>
                              <a:pathLst>
                                <a:path w="13" h="26">
                                  <a:moveTo>
                                    <a:pt x="0" y="25"/>
                                  </a:moveTo>
                                  <a:lnTo>
                                    <a:pt x="2" y="23"/>
                                  </a:lnTo>
                                  <a:lnTo>
                                    <a:pt x="5" y="18"/>
                                  </a:lnTo>
                                  <a:lnTo>
                                    <a:pt x="10" y="14"/>
                                  </a:lnTo>
                                  <a:lnTo>
                                    <a:pt x="11" y="5"/>
                                  </a:lnTo>
                                  <a:lnTo>
                                    <a:pt x="12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325" name="Freeform 72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97" y="3048"/>
                              <a:ext cx="15" cy="1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3"/>
                                </a:cxn>
                                <a:cxn ang="0">
                                  <a:pos x="7" y="8"/>
                                </a:cxn>
                                <a:cxn ang="0">
                                  <a:pos x="10" y="5"/>
                                </a:cxn>
                                <a:cxn ang="0">
                                  <a:pos x="14" y="0"/>
                                </a:cxn>
                              </a:cxnLst>
                              <a:rect l="0" t="0" r="r" b="b"/>
                              <a:pathLst>
                                <a:path w="15" h="14">
                                  <a:moveTo>
                                    <a:pt x="0" y="13"/>
                                  </a:moveTo>
                                  <a:lnTo>
                                    <a:pt x="7" y="8"/>
                                  </a:lnTo>
                                  <a:lnTo>
                                    <a:pt x="10" y="5"/>
                                  </a:lnTo>
                                  <a:lnTo>
                                    <a:pt x="14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95667" name="Group 72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3" y="2754"/>
                        <a:ext cx="144" cy="100"/>
                        <a:chOff x="1413" y="2754"/>
                        <a:chExt cx="144" cy="100"/>
                      </a:xfrm>
                    </p:grpSpPr>
                    <p:grpSp>
                      <p:nvGrpSpPr>
                        <p:cNvPr id="795671" name="Group 7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3" y="2756"/>
                          <a:ext cx="144" cy="98"/>
                          <a:chOff x="1413" y="2756"/>
                          <a:chExt cx="144" cy="98"/>
                        </a:xfrm>
                      </p:grpSpPr>
                      <p:sp>
                        <p:nvSpPr>
                          <p:cNvPr id="794328" name="Freeform 7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20" y="2756"/>
                            <a:ext cx="137" cy="9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6"/>
                              </a:cxn>
                              <a:cxn ang="0">
                                <a:pos x="25" y="0"/>
                              </a:cxn>
                              <a:cxn ang="0">
                                <a:pos x="33" y="1"/>
                              </a:cxn>
                              <a:cxn ang="0">
                                <a:pos x="44" y="3"/>
                              </a:cxn>
                              <a:cxn ang="0">
                                <a:pos x="54" y="3"/>
                              </a:cxn>
                              <a:cxn ang="0">
                                <a:pos x="65" y="7"/>
                              </a:cxn>
                              <a:cxn ang="0">
                                <a:pos x="75" y="10"/>
                              </a:cxn>
                              <a:cxn ang="0">
                                <a:pos x="90" y="9"/>
                              </a:cxn>
                              <a:cxn ang="0">
                                <a:pos x="94" y="11"/>
                              </a:cxn>
                              <a:cxn ang="0">
                                <a:pos x="89" y="17"/>
                              </a:cxn>
                              <a:cxn ang="0">
                                <a:pos x="89" y="21"/>
                              </a:cxn>
                              <a:cxn ang="0">
                                <a:pos x="83" y="27"/>
                              </a:cxn>
                              <a:cxn ang="0">
                                <a:pos x="77" y="33"/>
                              </a:cxn>
                              <a:cxn ang="0">
                                <a:pos x="87" y="41"/>
                              </a:cxn>
                              <a:cxn ang="0">
                                <a:pos x="97" y="41"/>
                              </a:cxn>
                              <a:cxn ang="0">
                                <a:pos x="98" y="29"/>
                              </a:cxn>
                              <a:cxn ang="0">
                                <a:pos x="109" y="28"/>
                              </a:cxn>
                              <a:cxn ang="0">
                                <a:pos x="121" y="28"/>
                              </a:cxn>
                              <a:cxn ang="0">
                                <a:pos x="129" y="29"/>
                              </a:cxn>
                              <a:cxn ang="0">
                                <a:pos x="134" y="33"/>
                              </a:cxn>
                              <a:cxn ang="0">
                                <a:pos x="135" y="38"/>
                              </a:cxn>
                              <a:cxn ang="0">
                                <a:pos x="134" y="42"/>
                              </a:cxn>
                              <a:cxn ang="0">
                                <a:pos x="116" y="53"/>
                              </a:cxn>
                              <a:cxn ang="0">
                                <a:pos x="106" y="59"/>
                              </a:cxn>
                              <a:cxn ang="0">
                                <a:pos x="102" y="64"/>
                              </a:cxn>
                              <a:cxn ang="0">
                                <a:pos x="100" y="72"/>
                              </a:cxn>
                              <a:cxn ang="0">
                                <a:pos x="97" y="78"/>
                              </a:cxn>
                              <a:cxn ang="0">
                                <a:pos x="93" y="88"/>
                              </a:cxn>
                              <a:cxn ang="0">
                                <a:pos x="77" y="97"/>
                              </a:cxn>
                              <a:cxn ang="0">
                                <a:pos x="47" y="95"/>
                              </a:cxn>
                              <a:cxn ang="0">
                                <a:pos x="59" y="84"/>
                              </a:cxn>
                              <a:cxn ang="0">
                                <a:pos x="53" y="78"/>
                              </a:cxn>
                              <a:cxn ang="0">
                                <a:pos x="30" y="70"/>
                              </a:cxn>
                              <a:cxn ang="0">
                                <a:pos x="16" y="64"/>
                              </a:cxn>
                              <a:cxn ang="0">
                                <a:pos x="5" y="45"/>
                              </a:cxn>
                              <a:cxn ang="0">
                                <a:pos x="0" y="22"/>
                              </a:cxn>
                              <a:cxn ang="0">
                                <a:pos x="4" y="14"/>
                              </a:cxn>
                              <a:cxn ang="0">
                                <a:pos x="13" y="8"/>
                              </a:cxn>
                            </a:cxnLst>
                            <a:rect l="0" t="0" r="r" b="b"/>
                            <a:pathLst>
                              <a:path w="137" h="98">
                                <a:moveTo>
                                  <a:pt x="13" y="8"/>
                                </a:moveTo>
                                <a:lnTo>
                                  <a:pt x="16" y="6"/>
                                </a:lnTo>
                                <a:lnTo>
                                  <a:pt x="22" y="2"/>
                                </a:lnTo>
                                <a:lnTo>
                                  <a:pt x="25" y="0"/>
                                </a:lnTo>
                                <a:lnTo>
                                  <a:pt x="30" y="1"/>
                                </a:lnTo>
                                <a:lnTo>
                                  <a:pt x="33" y="1"/>
                                </a:lnTo>
                                <a:lnTo>
                                  <a:pt x="39" y="3"/>
                                </a:lnTo>
                                <a:lnTo>
                                  <a:pt x="44" y="3"/>
                                </a:lnTo>
                                <a:lnTo>
                                  <a:pt x="48" y="4"/>
                                </a:lnTo>
                                <a:lnTo>
                                  <a:pt x="54" y="3"/>
                                </a:lnTo>
                                <a:lnTo>
                                  <a:pt x="59" y="2"/>
                                </a:lnTo>
                                <a:lnTo>
                                  <a:pt x="65" y="7"/>
                                </a:lnTo>
                                <a:lnTo>
                                  <a:pt x="68" y="11"/>
                                </a:lnTo>
                                <a:lnTo>
                                  <a:pt x="75" y="10"/>
                                </a:lnTo>
                                <a:lnTo>
                                  <a:pt x="83" y="8"/>
                                </a:lnTo>
                                <a:lnTo>
                                  <a:pt x="90" y="9"/>
                                </a:lnTo>
                                <a:lnTo>
                                  <a:pt x="92" y="9"/>
                                </a:lnTo>
                                <a:lnTo>
                                  <a:pt x="94" y="11"/>
                                </a:lnTo>
                                <a:lnTo>
                                  <a:pt x="93" y="14"/>
                                </a:lnTo>
                                <a:lnTo>
                                  <a:pt x="89" y="17"/>
                                </a:lnTo>
                                <a:lnTo>
                                  <a:pt x="91" y="19"/>
                                </a:lnTo>
                                <a:lnTo>
                                  <a:pt x="89" y="21"/>
                                </a:lnTo>
                                <a:lnTo>
                                  <a:pt x="85" y="24"/>
                                </a:lnTo>
                                <a:lnTo>
                                  <a:pt x="83" y="27"/>
                                </a:lnTo>
                                <a:lnTo>
                                  <a:pt x="83" y="30"/>
                                </a:lnTo>
                                <a:lnTo>
                                  <a:pt x="77" y="33"/>
                                </a:lnTo>
                                <a:lnTo>
                                  <a:pt x="83" y="38"/>
                                </a:lnTo>
                                <a:lnTo>
                                  <a:pt x="87" y="41"/>
                                </a:lnTo>
                                <a:lnTo>
                                  <a:pt x="91" y="43"/>
                                </a:lnTo>
                                <a:lnTo>
                                  <a:pt x="97" y="41"/>
                                </a:lnTo>
                                <a:lnTo>
                                  <a:pt x="96" y="38"/>
                                </a:lnTo>
                                <a:lnTo>
                                  <a:pt x="98" y="29"/>
                                </a:lnTo>
                                <a:lnTo>
                                  <a:pt x="101" y="28"/>
                                </a:lnTo>
                                <a:lnTo>
                                  <a:pt x="109" y="28"/>
                                </a:lnTo>
                                <a:lnTo>
                                  <a:pt x="115" y="26"/>
                                </a:lnTo>
                                <a:lnTo>
                                  <a:pt x="121" y="28"/>
                                </a:lnTo>
                                <a:lnTo>
                                  <a:pt x="126" y="27"/>
                                </a:lnTo>
                                <a:lnTo>
                                  <a:pt x="129" y="29"/>
                                </a:lnTo>
                                <a:lnTo>
                                  <a:pt x="132" y="30"/>
                                </a:lnTo>
                                <a:lnTo>
                                  <a:pt x="134" y="33"/>
                                </a:lnTo>
                                <a:lnTo>
                                  <a:pt x="136" y="35"/>
                                </a:lnTo>
                                <a:lnTo>
                                  <a:pt x="135" y="38"/>
                                </a:lnTo>
                                <a:lnTo>
                                  <a:pt x="135" y="41"/>
                                </a:lnTo>
                                <a:lnTo>
                                  <a:pt x="134" y="42"/>
                                </a:lnTo>
                                <a:lnTo>
                                  <a:pt x="126" y="49"/>
                                </a:lnTo>
                                <a:lnTo>
                                  <a:pt x="116" y="53"/>
                                </a:lnTo>
                                <a:lnTo>
                                  <a:pt x="109" y="57"/>
                                </a:lnTo>
                                <a:lnTo>
                                  <a:pt x="106" y="59"/>
                                </a:lnTo>
                                <a:lnTo>
                                  <a:pt x="106" y="62"/>
                                </a:lnTo>
                                <a:lnTo>
                                  <a:pt x="102" y="64"/>
                                </a:lnTo>
                                <a:lnTo>
                                  <a:pt x="101" y="66"/>
                                </a:lnTo>
                                <a:lnTo>
                                  <a:pt x="100" y="72"/>
                                </a:lnTo>
                                <a:lnTo>
                                  <a:pt x="100" y="75"/>
                                </a:lnTo>
                                <a:lnTo>
                                  <a:pt x="97" y="78"/>
                                </a:lnTo>
                                <a:lnTo>
                                  <a:pt x="96" y="84"/>
                                </a:lnTo>
                                <a:lnTo>
                                  <a:pt x="93" y="88"/>
                                </a:lnTo>
                                <a:lnTo>
                                  <a:pt x="94" y="95"/>
                                </a:lnTo>
                                <a:lnTo>
                                  <a:pt x="77" y="97"/>
                                </a:lnTo>
                                <a:lnTo>
                                  <a:pt x="71" y="97"/>
                                </a:lnTo>
                                <a:lnTo>
                                  <a:pt x="47" y="95"/>
                                </a:lnTo>
                                <a:lnTo>
                                  <a:pt x="54" y="88"/>
                                </a:lnTo>
                                <a:lnTo>
                                  <a:pt x="59" y="84"/>
                                </a:lnTo>
                                <a:lnTo>
                                  <a:pt x="56" y="78"/>
                                </a:lnTo>
                                <a:lnTo>
                                  <a:pt x="53" y="78"/>
                                </a:lnTo>
                                <a:lnTo>
                                  <a:pt x="47" y="77"/>
                                </a:lnTo>
                                <a:lnTo>
                                  <a:pt x="30" y="70"/>
                                </a:lnTo>
                                <a:lnTo>
                                  <a:pt x="25" y="69"/>
                                </a:lnTo>
                                <a:lnTo>
                                  <a:pt x="16" y="64"/>
                                </a:lnTo>
                                <a:lnTo>
                                  <a:pt x="10" y="56"/>
                                </a:lnTo>
                                <a:lnTo>
                                  <a:pt x="5" y="45"/>
                                </a:lnTo>
                                <a:lnTo>
                                  <a:pt x="0" y="34"/>
                                </a:lnTo>
                                <a:lnTo>
                                  <a:pt x="0" y="22"/>
                                </a:lnTo>
                                <a:lnTo>
                                  <a:pt x="2" y="18"/>
                                </a:lnTo>
                                <a:lnTo>
                                  <a:pt x="4" y="14"/>
                                </a:lnTo>
                                <a:lnTo>
                                  <a:pt x="8" y="11"/>
                                </a:lnTo>
                                <a:lnTo>
                                  <a:pt x="13" y="8"/>
                                </a:lnTo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329" name="Freeform 7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13" y="2756"/>
                            <a:ext cx="64" cy="8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3" y="0"/>
                              </a:cxn>
                              <a:cxn ang="0">
                                <a:pos x="26" y="1"/>
                              </a:cxn>
                              <a:cxn ang="0">
                                <a:pos x="21" y="1"/>
                              </a:cxn>
                              <a:cxn ang="0">
                                <a:pos x="16" y="4"/>
                              </a:cxn>
                              <a:cxn ang="0">
                                <a:pos x="12" y="11"/>
                              </a:cxn>
                              <a:cxn ang="0">
                                <a:pos x="6" y="17"/>
                              </a:cxn>
                              <a:cxn ang="0">
                                <a:pos x="2" y="22"/>
                              </a:cxn>
                              <a:cxn ang="0">
                                <a:pos x="1" y="27"/>
                              </a:cxn>
                              <a:cxn ang="0">
                                <a:pos x="1" y="33"/>
                              </a:cxn>
                              <a:cxn ang="0">
                                <a:pos x="0" y="40"/>
                              </a:cxn>
                              <a:cxn ang="0">
                                <a:pos x="1" y="48"/>
                              </a:cxn>
                              <a:cxn ang="0">
                                <a:pos x="5" y="56"/>
                              </a:cxn>
                              <a:cxn ang="0">
                                <a:pos x="9" y="62"/>
                              </a:cxn>
                              <a:cxn ang="0">
                                <a:pos x="14" y="70"/>
                              </a:cxn>
                              <a:cxn ang="0">
                                <a:pos x="20" y="76"/>
                              </a:cxn>
                              <a:cxn ang="0">
                                <a:pos x="25" y="76"/>
                              </a:cxn>
                              <a:cxn ang="0">
                                <a:pos x="32" y="80"/>
                              </a:cxn>
                              <a:cxn ang="0">
                                <a:pos x="38" y="80"/>
                              </a:cxn>
                              <a:cxn ang="0">
                                <a:pos x="46" y="80"/>
                              </a:cxn>
                              <a:cxn ang="0">
                                <a:pos x="56" y="77"/>
                              </a:cxn>
                              <a:cxn ang="0">
                                <a:pos x="59" y="77"/>
                              </a:cxn>
                              <a:cxn ang="0">
                                <a:pos x="63" y="71"/>
                              </a:cxn>
                              <a:cxn ang="0">
                                <a:pos x="59" y="71"/>
                              </a:cxn>
                              <a:cxn ang="0">
                                <a:pos x="56" y="70"/>
                              </a:cxn>
                              <a:cxn ang="0">
                                <a:pos x="53" y="69"/>
                              </a:cxn>
                              <a:cxn ang="0">
                                <a:pos x="56" y="67"/>
                              </a:cxn>
                              <a:cxn ang="0">
                                <a:pos x="57" y="65"/>
                              </a:cxn>
                              <a:cxn ang="0">
                                <a:pos x="54" y="63"/>
                              </a:cxn>
                              <a:cxn ang="0">
                                <a:pos x="50" y="65"/>
                              </a:cxn>
                              <a:cxn ang="0">
                                <a:pos x="44" y="63"/>
                              </a:cxn>
                              <a:cxn ang="0">
                                <a:pos x="42" y="62"/>
                              </a:cxn>
                              <a:cxn ang="0">
                                <a:pos x="41" y="59"/>
                              </a:cxn>
                              <a:cxn ang="0">
                                <a:pos x="38" y="57"/>
                              </a:cxn>
                              <a:cxn ang="0">
                                <a:pos x="39" y="55"/>
                              </a:cxn>
                              <a:cxn ang="0">
                                <a:pos x="42" y="53"/>
                              </a:cxn>
                              <a:cxn ang="0">
                                <a:pos x="43" y="53"/>
                              </a:cxn>
                              <a:cxn ang="0">
                                <a:pos x="48" y="50"/>
                              </a:cxn>
                              <a:cxn ang="0">
                                <a:pos x="50" y="51"/>
                              </a:cxn>
                              <a:cxn ang="0">
                                <a:pos x="48" y="45"/>
                              </a:cxn>
                              <a:cxn ang="0">
                                <a:pos x="43" y="43"/>
                              </a:cxn>
                              <a:cxn ang="0">
                                <a:pos x="39" y="44"/>
                              </a:cxn>
                              <a:cxn ang="0">
                                <a:pos x="34" y="42"/>
                              </a:cxn>
                              <a:cxn ang="0">
                                <a:pos x="30" y="43"/>
                              </a:cxn>
                              <a:cxn ang="0">
                                <a:pos x="30" y="40"/>
                              </a:cxn>
                              <a:cxn ang="0">
                                <a:pos x="31" y="35"/>
                              </a:cxn>
                              <a:cxn ang="0">
                                <a:pos x="29" y="28"/>
                              </a:cxn>
                              <a:cxn ang="0">
                                <a:pos x="28" y="22"/>
                              </a:cxn>
                              <a:cxn ang="0">
                                <a:pos x="26" y="19"/>
                              </a:cxn>
                              <a:cxn ang="0">
                                <a:pos x="25" y="25"/>
                              </a:cxn>
                              <a:cxn ang="0">
                                <a:pos x="25" y="27"/>
                              </a:cxn>
                              <a:cxn ang="0">
                                <a:pos x="22" y="31"/>
                              </a:cxn>
                              <a:cxn ang="0">
                                <a:pos x="23" y="25"/>
                              </a:cxn>
                              <a:cxn ang="0">
                                <a:pos x="22" y="21"/>
                              </a:cxn>
                              <a:cxn ang="0">
                                <a:pos x="23" y="19"/>
                              </a:cxn>
                              <a:cxn ang="0">
                                <a:pos x="22" y="13"/>
                              </a:cxn>
                              <a:cxn ang="0">
                                <a:pos x="25" y="11"/>
                              </a:cxn>
                              <a:cxn ang="0">
                                <a:pos x="28" y="9"/>
                              </a:cxn>
                              <a:cxn ang="0">
                                <a:pos x="22" y="9"/>
                              </a:cxn>
                              <a:cxn ang="0">
                                <a:pos x="26" y="6"/>
                              </a:cxn>
                              <a:cxn ang="0">
                                <a:pos x="30" y="4"/>
                              </a:cxn>
                              <a:cxn ang="0">
                                <a:pos x="33" y="0"/>
                              </a:cxn>
                            </a:cxnLst>
                            <a:rect l="0" t="0" r="r" b="b"/>
                            <a:pathLst>
                              <a:path w="64" h="81">
                                <a:moveTo>
                                  <a:pt x="33" y="0"/>
                                </a:moveTo>
                                <a:lnTo>
                                  <a:pt x="26" y="1"/>
                                </a:lnTo>
                                <a:lnTo>
                                  <a:pt x="21" y="1"/>
                                </a:lnTo>
                                <a:lnTo>
                                  <a:pt x="16" y="4"/>
                                </a:lnTo>
                                <a:lnTo>
                                  <a:pt x="12" y="11"/>
                                </a:lnTo>
                                <a:lnTo>
                                  <a:pt x="6" y="17"/>
                                </a:lnTo>
                                <a:lnTo>
                                  <a:pt x="2" y="22"/>
                                </a:lnTo>
                                <a:lnTo>
                                  <a:pt x="1" y="27"/>
                                </a:lnTo>
                                <a:lnTo>
                                  <a:pt x="1" y="33"/>
                                </a:lnTo>
                                <a:lnTo>
                                  <a:pt x="0" y="40"/>
                                </a:lnTo>
                                <a:lnTo>
                                  <a:pt x="1" y="48"/>
                                </a:lnTo>
                                <a:lnTo>
                                  <a:pt x="5" y="56"/>
                                </a:lnTo>
                                <a:lnTo>
                                  <a:pt x="9" y="62"/>
                                </a:lnTo>
                                <a:lnTo>
                                  <a:pt x="14" y="70"/>
                                </a:lnTo>
                                <a:lnTo>
                                  <a:pt x="20" y="76"/>
                                </a:lnTo>
                                <a:lnTo>
                                  <a:pt x="25" y="76"/>
                                </a:lnTo>
                                <a:lnTo>
                                  <a:pt x="32" y="80"/>
                                </a:lnTo>
                                <a:lnTo>
                                  <a:pt x="38" y="80"/>
                                </a:lnTo>
                                <a:lnTo>
                                  <a:pt x="46" y="80"/>
                                </a:lnTo>
                                <a:lnTo>
                                  <a:pt x="56" y="77"/>
                                </a:lnTo>
                                <a:lnTo>
                                  <a:pt x="59" y="77"/>
                                </a:lnTo>
                                <a:lnTo>
                                  <a:pt x="63" y="71"/>
                                </a:lnTo>
                                <a:lnTo>
                                  <a:pt x="59" y="71"/>
                                </a:lnTo>
                                <a:lnTo>
                                  <a:pt x="56" y="70"/>
                                </a:lnTo>
                                <a:lnTo>
                                  <a:pt x="53" y="69"/>
                                </a:lnTo>
                                <a:lnTo>
                                  <a:pt x="56" y="67"/>
                                </a:lnTo>
                                <a:lnTo>
                                  <a:pt x="57" y="65"/>
                                </a:lnTo>
                                <a:lnTo>
                                  <a:pt x="54" y="63"/>
                                </a:lnTo>
                                <a:lnTo>
                                  <a:pt x="50" y="65"/>
                                </a:lnTo>
                                <a:lnTo>
                                  <a:pt x="44" y="63"/>
                                </a:lnTo>
                                <a:lnTo>
                                  <a:pt x="42" y="62"/>
                                </a:lnTo>
                                <a:lnTo>
                                  <a:pt x="41" y="59"/>
                                </a:lnTo>
                                <a:lnTo>
                                  <a:pt x="38" y="57"/>
                                </a:lnTo>
                                <a:lnTo>
                                  <a:pt x="39" y="55"/>
                                </a:lnTo>
                                <a:lnTo>
                                  <a:pt x="42" y="53"/>
                                </a:lnTo>
                                <a:lnTo>
                                  <a:pt x="43" y="53"/>
                                </a:lnTo>
                                <a:lnTo>
                                  <a:pt x="48" y="50"/>
                                </a:lnTo>
                                <a:lnTo>
                                  <a:pt x="50" y="51"/>
                                </a:lnTo>
                                <a:lnTo>
                                  <a:pt x="48" y="45"/>
                                </a:lnTo>
                                <a:lnTo>
                                  <a:pt x="43" y="43"/>
                                </a:lnTo>
                                <a:lnTo>
                                  <a:pt x="39" y="44"/>
                                </a:lnTo>
                                <a:lnTo>
                                  <a:pt x="34" y="42"/>
                                </a:lnTo>
                                <a:lnTo>
                                  <a:pt x="30" y="43"/>
                                </a:lnTo>
                                <a:lnTo>
                                  <a:pt x="30" y="40"/>
                                </a:lnTo>
                                <a:lnTo>
                                  <a:pt x="31" y="35"/>
                                </a:lnTo>
                                <a:lnTo>
                                  <a:pt x="29" y="28"/>
                                </a:lnTo>
                                <a:lnTo>
                                  <a:pt x="28" y="22"/>
                                </a:lnTo>
                                <a:lnTo>
                                  <a:pt x="26" y="19"/>
                                </a:lnTo>
                                <a:lnTo>
                                  <a:pt x="25" y="25"/>
                                </a:lnTo>
                                <a:lnTo>
                                  <a:pt x="25" y="27"/>
                                </a:lnTo>
                                <a:lnTo>
                                  <a:pt x="22" y="31"/>
                                </a:lnTo>
                                <a:lnTo>
                                  <a:pt x="23" y="25"/>
                                </a:lnTo>
                                <a:lnTo>
                                  <a:pt x="22" y="21"/>
                                </a:lnTo>
                                <a:lnTo>
                                  <a:pt x="23" y="19"/>
                                </a:lnTo>
                                <a:lnTo>
                                  <a:pt x="22" y="13"/>
                                </a:lnTo>
                                <a:lnTo>
                                  <a:pt x="25" y="11"/>
                                </a:lnTo>
                                <a:lnTo>
                                  <a:pt x="28" y="9"/>
                                </a:lnTo>
                                <a:lnTo>
                                  <a:pt x="22" y="9"/>
                                </a:lnTo>
                                <a:lnTo>
                                  <a:pt x="26" y="6"/>
                                </a:lnTo>
                                <a:lnTo>
                                  <a:pt x="30" y="4"/>
                                </a:lnTo>
                                <a:lnTo>
                                  <a:pt x="33" y="0"/>
                                </a:lnTo>
                              </a:path>
                            </a:pathLst>
                          </a:custGeom>
                          <a:solidFill>
                            <a:srgbClr val="FFA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5673" name="Group 73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5" y="2754"/>
                          <a:ext cx="82" cy="62"/>
                          <a:chOff x="1455" y="2754"/>
                          <a:chExt cx="82" cy="62"/>
                        </a:xfrm>
                      </p:grpSpPr>
                      <p:grpSp>
                        <p:nvGrpSpPr>
                          <p:cNvPr id="795676" name="Group 731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91" y="2767"/>
                            <a:ext cx="46" cy="49"/>
                            <a:chOff x="1491" y="2767"/>
                            <a:chExt cx="46" cy="49"/>
                          </a:xfrm>
                        </p:grpSpPr>
                        <p:sp>
                          <p:nvSpPr>
                            <p:cNvPr id="794332" name="Freeform 732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91" y="2767"/>
                              <a:ext cx="46" cy="4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5" y="1"/>
                                </a:cxn>
                                <a:cxn ang="0">
                                  <a:pos x="42" y="1"/>
                                </a:cxn>
                                <a:cxn ang="0">
                                  <a:pos x="36" y="0"/>
                                </a:cxn>
                                <a:cxn ang="0">
                                  <a:pos x="32" y="1"/>
                                </a:cxn>
                                <a:cxn ang="0">
                                  <a:pos x="28" y="1"/>
                                </a:cxn>
                                <a:cxn ang="0">
                                  <a:pos x="26" y="2"/>
                                </a:cxn>
                                <a:cxn ang="0">
                                  <a:pos x="21" y="2"/>
                                </a:cxn>
                                <a:cxn ang="0">
                                  <a:pos x="19" y="4"/>
                                </a:cxn>
                                <a:cxn ang="0">
                                  <a:pos x="15" y="7"/>
                                </a:cxn>
                                <a:cxn ang="0">
                                  <a:pos x="11" y="11"/>
                                </a:cxn>
                                <a:cxn ang="0">
                                  <a:pos x="10" y="15"/>
                                </a:cxn>
                                <a:cxn ang="0">
                                  <a:pos x="9" y="18"/>
                                </a:cxn>
                                <a:cxn ang="0">
                                  <a:pos x="8" y="18"/>
                                </a:cxn>
                                <a:cxn ang="0">
                                  <a:pos x="5" y="19"/>
                                </a:cxn>
                                <a:cxn ang="0">
                                  <a:pos x="5" y="24"/>
                                </a:cxn>
                                <a:cxn ang="0">
                                  <a:pos x="2" y="29"/>
                                </a:cxn>
                                <a:cxn ang="0">
                                  <a:pos x="0" y="34"/>
                                </a:cxn>
                                <a:cxn ang="0">
                                  <a:pos x="2" y="37"/>
                                </a:cxn>
                                <a:cxn ang="0">
                                  <a:pos x="7" y="44"/>
                                </a:cxn>
                                <a:cxn ang="0">
                                  <a:pos x="13" y="45"/>
                                </a:cxn>
                                <a:cxn ang="0">
                                  <a:pos x="20" y="48"/>
                                </a:cxn>
                                <a:cxn ang="0">
                                  <a:pos x="18" y="44"/>
                                </a:cxn>
                                <a:cxn ang="0">
                                  <a:pos x="14" y="42"/>
                                </a:cxn>
                                <a:cxn ang="0">
                                  <a:pos x="10" y="37"/>
                                </a:cxn>
                                <a:cxn ang="0">
                                  <a:pos x="8" y="33"/>
                                </a:cxn>
                                <a:cxn ang="0">
                                  <a:pos x="9" y="32"/>
                                </a:cxn>
                                <a:cxn ang="0">
                                  <a:pos x="8" y="27"/>
                                </a:cxn>
                                <a:cxn ang="0">
                                  <a:pos x="8" y="24"/>
                                </a:cxn>
                                <a:cxn ang="0">
                                  <a:pos x="9" y="20"/>
                                </a:cxn>
                                <a:cxn ang="0">
                                  <a:pos x="11" y="20"/>
                                </a:cxn>
                                <a:cxn ang="0">
                                  <a:pos x="15" y="17"/>
                                </a:cxn>
                                <a:cxn ang="0">
                                  <a:pos x="13" y="15"/>
                                </a:cxn>
                                <a:cxn ang="0">
                                  <a:pos x="14" y="14"/>
                                </a:cxn>
                                <a:cxn ang="0">
                                  <a:pos x="20" y="11"/>
                                </a:cxn>
                                <a:cxn ang="0">
                                  <a:pos x="26" y="10"/>
                                </a:cxn>
                                <a:cxn ang="0">
                                  <a:pos x="32" y="7"/>
                                </a:cxn>
                                <a:cxn ang="0">
                                  <a:pos x="38" y="6"/>
                                </a:cxn>
                                <a:cxn ang="0">
                                  <a:pos x="41" y="4"/>
                                </a:cxn>
                                <a:cxn ang="0">
                                  <a:pos x="45" y="1"/>
                                </a:cxn>
                              </a:cxnLst>
                              <a:rect l="0" t="0" r="r" b="b"/>
                              <a:pathLst>
                                <a:path w="46" h="49">
                                  <a:moveTo>
                                    <a:pt x="45" y="1"/>
                                  </a:moveTo>
                                  <a:lnTo>
                                    <a:pt x="42" y="1"/>
                                  </a:lnTo>
                                  <a:lnTo>
                                    <a:pt x="36" y="0"/>
                                  </a:lnTo>
                                  <a:lnTo>
                                    <a:pt x="32" y="1"/>
                                  </a:lnTo>
                                  <a:lnTo>
                                    <a:pt x="28" y="1"/>
                                  </a:lnTo>
                                  <a:lnTo>
                                    <a:pt x="26" y="2"/>
                                  </a:lnTo>
                                  <a:lnTo>
                                    <a:pt x="21" y="2"/>
                                  </a:lnTo>
                                  <a:lnTo>
                                    <a:pt x="19" y="4"/>
                                  </a:lnTo>
                                  <a:lnTo>
                                    <a:pt x="15" y="7"/>
                                  </a:lnTo>
                                  <a:lnTo>
                                    <a:pt x="11" y="11"/>
                                  </a:lnTo>
                                  <a:lnTo>
                                    <a:pt x="10" y="15"/>
                                  </a:lnTo>
                                  <a:lnTo>
                                    <a:pt x="9" y="18"/>
                                  </a:lnTo>
                                  <a:lnTo>
                                    <a:pt x="8" y="18"/>
                                  </a:lnTo>
                                  <a:lnTo>
                                    <a:pt x="5" y="19"/>
                                  </a:lnTo>
                                  <a:lnTo>
                                    <a:pt x="5" y="24"/>
                                  </a:lnTo>
                                  <a:lnTo>
                                    <a:pt x="2" y="29"/>
                                  </a:lnTo>
                                  <a:lnTo>
                                    <a:pt x="0" y="34"/>
                                  </a:lnTo>
                                  <a:lnTo>
                                    <a:pt x="2" y="37"/>
                                  </a:lnTo>
                                  <a:lnTo>
                                    <a:pt x="7" y="44"/>
                                  </a:lnTo>
                                  <a:lnTo>
                                    <a:pt x="13" y="45"/>
                                  </a:lnTo>
                                  <a:lnTo>
                                    <a:pt x="20" y="48"/>
                                  </a:lnTo>
                                  <a:lnTo>
                                    <a:pt x="18" y="44"/>
                                  </a:lnTo>
                                  <a:lnTo>
                                    <a:pt x="14" y="42"/>
                                  </a:lnTo>
                                  <a:lnTo>
                                    <a:pt x="10" y="37"/>
                                  </a:lnTo>
                                  <a:lnTo>
                                    <a:pt x="8" y="33"/>
                                  </a:lnTo>
                                  <a:lnTo>
                                    <a:pt x="9" y="32"/>
                                  </a:lnTo>
                                  <a:lnTo>
                                    <a:pt x="8" y="27"/>
                                  </a:lnTo>
                                  <a:lnTo>
                                    <a:pt x="8" y="24"/>
                                  </a:lnTo>
                                  <a:lnTo>
                                    <a:pt x="9" y="20"/>
                                  </a:lnTo>
                                  <a:lnTo>
                                    <a:pt x="11" y="20"/>
                                  </a:lnTo>
                                  <a:lnTo>
                                    <a:pt x="15" y="17"/>
                                  </a:lnTo>
                                  <a:lnTo>
                                    <a:pt x="13" y="15"/>
                                  </a:lnTo>
                                  <a:lnTo>
                                    <a:pt x="14" y="14"/>
                                  </a:lnTo>
                                  <a:lnTo>
                                    <a:pt x="20" y="11"/>
                                  </a:lnTo>
                                  <a:lnTo>
                                    <a:pt x="26" y="10"/>
                                  </a:lnTo>
                                  <a:lnTo>
                                    <a:pt x="32" y="7"/>
                                  </a:lnTo>
                                  <a:lnTo>
                                    <a:pt x="38" y="6"/>
                                  </a:lnTo>
                                  <a:lnTo>
                                    <a:pt x="41" y="4"/>
                                  </a:lnTo>
                                  <a:lnTo>
                                    <a:pt x="45" y="1"/>
                                  </a:lnTo>
                                </a:path>
                              </a:pathLst>
                            </a:custGeom>
                            <a:solidFill>
                              <a:srgbClr val="FFA00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333" name="Line 733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493" y="2786"/>
                              <a:ext cx="12" cy="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95677" name="Group 734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55" y="2754"/>
                            <a:ext cx="30" cy="50"/>
                            <a:chOff x="1455" y="2754"/>
                            <a:chExt cx="30" cy="50"/>
                          </a:xfrm>
                        </p:grpSpPr>
                        <p:grpSp>
                          <p:nvGrpSpPr>
                            <p:cNvPr id="795678" name="Group 735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55" y="2754"/>
                              <a:ext cx="30" cy="50"/>
                              <a:chOff x="1455" y="2754"/>
                              <a:chExt cx="30" cy="50"/>
                            </a:xfrm>
                          </p:grpSpPr>
                          <p:sp>
                            <p:nvSpPr>
                              <p:cNvPr id="794336" name="Freeform 736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463" y="2754"/>
                                <a:ext cx="22" cy="14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" y="5"/>
                                  </a:cxn>
                                  <a:cxn ang="0">
                                    <a:pos x="17" y="3"/>
                                  </a:cxn>
                                  <a:cxn ang="0">
                                    <a:pos x="14" y="1"/>
                                  </a:cxn>
                                  <a:cxn ang="0">
                                    <a:pos x="12" y="1"/>
                                  </a:cxn>
                                  <a:cxn ang="0">
                                    <a:pos x="10" y="0"/>
                                  </a:cxn>
                                  <a:cxn ang="0">
                                    <a:pos x="9" y="1"/>
                                  </a:cxn>
                                  <a:cxn ang="0">
                                    <a:pos x="6" y="1"/>
                                  </a:cxn>
                                  <a:cxn ang="0">
                                    <a:pos x="4" y="4"/>
                                  </a:cxn>
                                  <a:cxn ang="0">
                                    <a:pos x="3" y="5"/>
                                  </a:cxn>
                                  <a:cxn ang="0">
                                    <a:pos x="2" y="7"/>
                                  </a:cxn>
                                  <a:cxn ang="0">
                                    <a:pos x="1" y="10"/>
                                  </a:cxn>
                                  <a:cxn ang="0">
                                    <a:pos x="0" y="11"/>
                                  </a:cxn>
                                  <a:cxn ang="0">
                                    <a:pos x="1" y="12"/>
                                  </a:cxn>
                                  <a:cxn ang="0">
                                    <a:pos x="3" y="13"/>
                                  </a:cxn>
                                  <a:cxn ang="0">
                                    <a:pos x="5" y="13"/>
                                  </a:cxn>
                                  <a:cxn ang="0">
                                    <a:pos x="9" y="12"/>
                                  </a:cxn>
                                  <a:cxn ang="0">
                                    <a:pos x="10" y="11"/>
                                  </a:cxn>
                                  <a:cxn ang="0">
                                    <a:pos x="10" y="7"/>
                                  </a:cxn>
                                  <a:cxn ang="0">
                                    <a:pos x="12" y="7"/>
                                  </a:cxn>
                                  <a:cxn ang="0">
                                    <a:pos x="15" y="5"/>
                                  </a:cxn>
                                  <a:cxn ang="0">
                                    <a:pos x="18" y="7"/>
                                  </a:cxn>
                                  <a:cxn ang="0">
                                    <a:pos x="20" y="7"/>
                                  </a:cxn>
                                  <a:cxn ang="0">
                                    <a:pos x="21" y="5"/>
                                  </a:cxn>
                                </a:cxnLst>
                                <a:rect l="0" t="0" r="r" b="b"/>
                                <a:pathLst>
                                  <a:path w="22" h="14">
                                    <a:moveTo>
                                      <a:pt x="21" y="5"/>
                                    </a:moveTo>
                                    <a:lnTo>
                                      <a:pt x="17" y="3"/>
                                    </a:lnTo>
                                    <a:lnTo>
                                      <a:pt x="14" y="1"/>
                                    </a:lnTo>
                                    <a:lnTo>
                                      <a:pt x="12" y="1"/>
                                    </a:lnTo>
                                    <a:lnTo>
                                      <a:pt x="10" y="0"/>
                                    </a:lnTo>
                                    <a:lnTo>
                                      <a:pt x="9" y="1"/>
                                    </a:lnTo>
                                    <a:lnTo>
                                      <a:pt x="6" y="1"/>
                                    </a:lnTo>
                                    <a:lnTo>
                                      <a:pt x="4" y="4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2" y="7"/>
                                    </a:lnTo>
                                    <a:lnTo>
                                      <a:pt x="1" y="10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3" y="13"/>
                                    </a:lnTo>
                                    <a:lnTo>
                                      <a:pt x="5" y="13"/>
                                    </a:lnTo>
                                    <a:lnTo>
                                      <a:pt x="9" y="12"/>
                                    </a:lnTo>
                                    <a:lnTo>
                                      <a:pt x="10" y="11"/>
                                    </a:lnTo>
                                    <a:lnTo>
                                      <a:pt x="10" y="7"/>
                                    </a:lnTo>
                                    <a:lnTo>
                                      <a:pt x="12" y="7"/>
                                    </a:lnTo>
                                    <a:lnTo>
                                      <a:pt x="15" y="5"/>
                                    </a:lnTo>
                                    <a:lnTo>
                                      <a:pt x="18" y="7"/>
                                    </a:lnTo>
                                    <a:lnTo>
                                      <a:pt x="20" y="7"/>
                                    </a:lnTo>
                                    <a:lnTo>
                                      <a:pt x="21" y="5"/>
                                    </a:lnTo>
                                  </a:path>
                                </a:pathLst>
                              </a:custGeom>
                              <a:solidFill>
                                <a:srgbClr val="FFA000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4337" name="Freeform 73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455" y="2773"/>
                                <a:ext cx="22" cy="3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5" y="0"/>
                                  </a:cxn>
                                  <a:cxn ang="0">
                                    <a:pos x="4" y="2"/>
                                  </a:cxn>
                                  <a:cxn ang="0">
                                    <a:pos x="2" y="6"/>
                                  </a:cxn>
                                  <a:cxn ang="0">
                                    <a:pos x="0" y="9"/>
                                  </a:cxn>
                                  <a:cxn ang="0">
                                    <a:pos x="2" y="13"/>
                                  </a:cxn>
                                  <a:cxn ang="0">
                                    <a:pos x="3" y="17"/>
                                  </a:cxn>
                                  <a:cxn ang="0">
                                    <a:pos x="8" y="22"/>
                                  </a:cxn>
                                  <a:cxn ang="0">
                                    <a:pos x="11" y="24"/>
                                  </a:cxn>
                                  <a:cxn ang="0">
                                    <a:pos x="14" y="26"/>
                                  </a:cxn>
                                  <a:cxn ang="0">
                                    <a:pos x="17" y="30"/>
                                  </a:cxn>
                                  <a:cxn ang="0">
                                    <a:pos x="19" y="29"/>
                                  </a:cxn>
                                  <a:cxn ang="0">
                                    <a:pos x="21" y="28"/>
                                  </a:cxn>
                                  <a:cxn ang="0">
                                    <a:pos x="18" y="26"/>
                                  </a:cxn>
                                  <a:cxn ang="0">
                                    <a:pos x="16" y="21"/>
                                  </a:cxn>
                                  <a:cxn ang="0">
                                    <a:pos x="13" y="16"/>
                                  </a:cxn>
                                  <a:cxn ang="0">
                                    <a:pos x="14" y="13"/>
                                  </a:cxn>
                                  <a:cxn ang="0">
                                    <a:pos x="11" y="10"/>
                                  </a:cxn>
                                  <a:cxn ang="0">
                                    <a:pos x="8" y="5"/>
                                  </a:cxn>
                                  <a:cxn ang="0">
                                    <a:pos x="7" y="2"/>
                                  </a:cxn>
                                  <a:cxn ang="0">
                                    <a:pos x="5" y="0"/>
                                  </a:cxn>
                                </a:cxnLst>
                                <a:rect l="0" t="0" r="r" b="b"/>
                                <a:pathLst>
                                  <a:path w="22" h="31">
                                    <a:moveTo>
                                      <a:pt x="5" y="0"/>
                                    </a:moveTo>
                                    <a:lnTo>
                                      <a:pt x="4" y="2"/>
                                    </a:lnTo>
                                    <a:lnTo>
                                      <a:pt x="2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2" y="13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8" y="22"/>
                                    </a:lnTo>
                                    <a:lnTo>
                                      <a:pt x="11" y="24"/>
                                    </a:lnTo>
                                    <a:lnTo>
                                      <a:pt x="14" y="26"/>
                                    </a:lnTo>
                                    <a:lnTo>
                                      <a:pt x="17" y="30"/>
                                    </a:lnTo>
                                    <a:lnTo>
                                      <a:pt x="19" y="29"/>
                                    </a:lnTo>
                                    <a:lnTo>
                                      <a:pt x="21" y="28"/>
                                    </a:lnTo>
                                    <a:lnTo>
                                      <a:pt x="18" y="26"/>
                                    </a:lnTo>
                                    <a:lnTo>
                                      <a:pt x="16" y="21"/>
                                    </a:lnTo>
                                    <a:lnTo>
                                      <a:pt x="13" y="16"/>
                                    </a:lnTo>
                                    <a:lnTo>
                                      <a:pt x="14" y="13"/>
                                    </a:lnTo>
                                    <a:lnTo>
                                      <a:pt x="11" y="10"/>
                                    </a:lnTo>
                                    <a:lnTo>
                                      <a:pt x="8" y="5"/>
                                    </a:lnTo>
                                    <a:lnTo>
                                      <a:pt x="7" y="2"/>
                                    </a:lnTo>
                                    <a:lnTo>
                                      <a:pt x="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FFA000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95679" name="Group 738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1" y="2759"/>
                              <a:ext cx="12" cy="19"/>
                              <a:chOff x="1471" y="2759"/>
                              <a:chExt cx="12" cy="19"/>
                            </a:xfrm>
                          </p:grpSpPr>
                          <p:sp>
                            <p:nvSpPr>
                              <p:cNvPr id="794339" name="Oval 739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680000">
                                <a:off x="1476" y="2759"/>
                                <a:ext cx="7" cy="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12700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4340" name="Oval 74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680000">
                                <a:off x="1471" y="2775"/>
                                <a:ext cx="5" cy="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12700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grpSp>
                  <p:nvGrpSpPr>
                    <p:cNvPr id="794338" name="Group 74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5" y="2821"/>
                      <a:ext cx="499" cy="238"/>
                      <a:chOff x="1425" y="2821"/>
                      <a:chExt cx="499" cy="238"/>
                    </a:xfrm>
                  </p:grpSpPr>
                  <p:grpSp>
                    <p:nvGrpSpPr>
                      <p:cNvPr id="794341" name="Group 74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5" y="2821"/>
                        <a:ext cx="246" cy="176"/>
                        <a:chOff x="1425" y="2821"/>
                        <a:chExt cx="246" cy="176"/>
                      </a:xfrm>
                    </p:grpSpPr>
                    <p:sp>
                      <p:nvSpPr>
                        <p:cNvPr id="794343" name="Freeform 7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25" y="2821"/>
                          <a:ext cx="246" cy="17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44" y="7"/>
                            </a:cxn>
                            <a:cxn ang="0">
                              <a:pos x="227" y="4"/>
                            </a:cxn>
                            <a:cxn ang="0">
                              <a:pos x="207" y="1"/>
                            </a:cxn>
                            <a:cxn ang="0">
                              <a:pos x="187" y="1"/>
                            </a:cxn>
                            <a:cxn ang="0">
                              <a:pos x="162" y="0"/>
                            </a:cxn>
                            <a:cxn ang="0">
                              <a:pos x="137" y="4"/>
                            </a:cxn>
                            <a:cxn ang="0">
                              <a:pos x="109" y="8"/>
                            </a:cxn>
                            <a:cxn ang="0">
                              <a:pos x="94" y="10"/>
                            </a:cxn>
                            <a:cxn ang="0">
                              <a:pos x="72" y="20"/>
                            </a:cxn>
                            <a:cxn ang="0">
                              <a:pos x="49" y="28"/>
                            </a:cxn>
                            <a:cxn ang="0">
                              <a:pos x="39" y="28"/>
                            </a:cxn>
                            <a:cxn ang="0">
                              <a:pos x="21" y="28"/>
                            </a:cxn>
                            <a:cxn ang="0">
                              <a:pos x="13" y="29"/>
                            </a:cxn>
                            <a:cxn ang="0">
                              <a:pos x="5" y="32"/>
                            </a:cxn>
                            <a:cxn ang="0">
                              <a:pos x="0" y="36"/>
                            </a:cxn>
                            <a:cxn ang="0">
                              <a:pos x="0" y="44"/>
                            </a:cxn>
                            <a:cxn ang="0">
                              <a:pos x="5" y="55"/>
                            </a:cxn>
                            <a:cxn ang="0">
                              <a:pos x="7" y="63"/>
                            </a:cxn>
                            <a:cxn ang="0">
                              <a:pos x="15" y="74"/>
                            </a:cxn>
                            <a:cxn ang="0">
                              <a:pos x="27" y="86"/>
                            </a:cxn>
                            <a:cxn ang="0">
                              <a:pos x="40" y="99"/>
                            </a:cxn>
                            <a:cxn ang="0">
                              <a:pos x="40" y="106"/>
                            </a:cxn>
                            <a:cxn ang="0">
                              <a:pos x="45" y="121"/>
                            </a:cxn>
                            <a:cxn ang="0">
                              <a:pos x="55" y="141"/>
                            </a:cxn>
                            <a:cxn ang="0">
                              <a:pos x="64" y="151"/>
                            </a:cxn>
                            <a:cxn ang="0">
                              <a:pos x="76" y="159"/>
                            </a:cxn>
                            <a:cxn ang="0">
                              <a:pos x="98" y="175"/>
                            </a:cxn>
                            <a:cxn ang="0">
                              <a:pos x="112" y="159"/>
                            </a:cxn>
                            <a:cxn ang="0">
                              <a:pos x="100" y="149"/>
                            </a:cxn>
                            <a:cxn ang="0">
                              <a:pos x="85" y="134"/>
                            </a:cxn>
                            <a:cxn ang="0">
                              <a:pos x="75" y="117"/>
                            </a:cxn>
                            <a:cxn ang="0">
                              <a:pos x="92" y="129"/>
                            </a:cxn>
                            <a:cxn ang="0">
                              <a:pos x="111" y="134"/>
                            </a:cxn>
                            <a:cxn ang="0">
                              <a:pos x="124" y="141"/>
                            </a:cxn>
                            <a:cxn ang="0">
                              <a:pos x="138" y="151"/>
                            </a:cxn>
                            <a:cxn ang="0">
                              <a:pos x="158" y="105"/>
                            </a:cxn>
                            <a:cxn ang="0">
                              <a:pos x="187" y="77"/>
                            </a:cxn>
                            <a:cxn ang="0">
                              <a:pos x="178" y="66"/>
                            </a:cxn>
                            <a:cxn ang="0">
                              <a:pos x="163" y="54"/>
                            </a:cxn>
                            <a:cxn ang="0">
                              <a:pos x="145" y="42"/>
                            </a:cxn>
                            <a:cxn ang="0">
                              <a:pos x="142" y="41"/>
                            </a:cxn>
                            <a:cxn ang="0">
                              <a:pos x="159" y="36"/>
                            </a:cxn>
                            <a:cxn ang="0">
                              <a:pos x="188" y="27"/>
                            </a:cxn>
                            <a:cxn ang="0">
                              <a:pos x="204" y="29"/>
                            </a:cxn>
                            <a:cxn ang="0">
                              <a:pos x="245" y="39"/>
                            </a:cxn>
                            <a:cxn ang="0">
                              <a:pos x="244" y="7"/>
                            </a:cxn>
                          </a:cxnLst>
                          <a:rect l="0" t="0" r="r" b="b"/>
                          <a:pathLst>
                            <a:path w="246" h="176">
                              <a:moveTo>
                                <a:pt x="244" y="7"/>
                              </a:moveTo>
                              <a:lnTo>
                                <a:pt x="227" y="4"/>
                              </a:lnTo>
                              <a:lnTo>
                                <a:pt x="207" y="1"/>
                              </a:lnTo>
                              <a:lnTo>
                                <a:pt x="187" y="1"/>
                              </a:lnTo>
                              <a:lnTo>
                                <a:pt x="162" y="0"/>
                              </a:lnTo>
                              <a:lnTo>
                                <a:pt x="137" y="4"/>
                              </a:lnTo>
                              <a:lnTo>
                                <a:pt x="109" y="8"/>
                              </a:lnTo>
                              <a:lnTo>
                                <a:pt x="94" y="10"/>
                              </a:lnTo>
                              <a:lnTo>
                                <a:pt x="72" y="20"/>
                              </a:lnTo>
                              <a:lnTo>
                                <a:pt x="49" y="28"/>
                              </a:lnTo>
                              <a:lnTo>
                                <a:pt x="39" y="28"/>
                              </a:lnTo>
                              <a:lnTo>
                                <a:pt x="21" y="28"/>
                              </a:lnTo>
                              <a:lnTo>
                                <a:pt x="13" y="29"/>
                              </a:lnTo>
                              <a:lnTo>
                                <a:pt x="5" y="32"/>
                              </a:lnTo>
                              <a:lnTo>
                                <a:pt x="0" y="36"/>
                              </a:lnTo>
                              <a:lnTo>
                                <a:pt x="0" y="44"/>
                              </a:lnTo>
                              <a:lnTo>
                                <a:pt x="5" y="55"/>
                              </a:lnTo>
                              <a:lnTo>
                                <a:pt x="7" y="63"/>
                              </a:lnTo>
                              <a:lnTo>
                                <a:pt x="15" y="74"/>
                              </a:lnTo>
                              <a:lnTo>
                                <a:pt x="27" y="86"/>
                              </a:lnTo>
                              <a:lnTo>
                                <a:pt x="40" y="99"/>
                              </a:lnTo>
                              <a:lnTo>
                                <a:pt x="40" y="106"/>
                              </a:lnTo>
                              <a:lnTo>
                                <a:pt x="45" y="121"/>
                              </a:lnTo>
                              <a:lnTo>
                                <a:pt x="55" y="141"/>
                              </a:lnTo>
                              <a:lnTo>
                                <a:pt x="64" y="151"/>
                              </a:lnTo>
                              <a:lnTo>
                                <a:pt x="76" y="159"/>
                              </a:lnTo>
                              <a:lnTo>
                                <a:pt x="98" y="175"/>
                              </a:lnTo>
                              <a:lnTo>
                                <a:pt x="112" y="159"/>
                              </a:lnTo>
                              <a:lnTo>
                                <a:pt x="100" y="149"/>
                              </a:lnTo>
                              <a:lnTo>
                                <a:pt x="85" y="134"/>
                              </a:lnTo>
                              <a:lnTo>
                                <a:pt x="75" y="117"/>
                              </a:lnTo>
                              <a:lnTo>
                                <a:pt x="92" y="129"/>
                              </a:lnTo>
                              <a:lnTo>
                                <a:pt x="111" y="134"/>
                              </a:lnTo>
                              <a:lnTo>
                                <a:pt x="124" y="141"/>
                              </a:lnTo>
                              <a:lnTo>
                                <a:pt x="138" y="151"/>
                              </a:lnTo>
                              <a:lnTo>
                                <a:pt x="158" y="105"/>
                              </a:lnTo>
                              <a:lnTo>
                                <a:pt x="187" y="77"/>
                              </a:lnTo>
                              <a:lnTo>
                                <a:pt x="178" y="66"/>
                              </a:lnTo>
                              <a:lnTo>
                                <a:pt x="163" y="54"/>
                              </a:lnTo>
                              <a:lnTo>
                                <a:pt x="145" y="42"/>
                              </a:lnTo>
                              <a:lnTo>
                                <a:pt x="142" y="41"/>
                              </a:lnTo>
                              <a:lnTo>
                                <a:pt x="159" y="36"/>
                              </a:lnTo>
                              <a:lnTo>
                                <a:pt x="188" y="27"/>
                              </a:lnTo>
                              <a:lnTo>
                                <a:pt x="204" y="29"/>
                              </a:lnTo>
                              <a:lnTo>
                                <a:pt x="245" y="39"/>
                              </a:lnTo>
                              <a:lnTo>
                                <a:pt x="244" y="7"/>
                              </a:lnTo>
                            </a:path>
                          </a:pathLst>
                        </a:custGeom>
                        <a:solidFill>
                          <a:srgbClr val="C0C0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94342" name="Group 74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63" y="2831"/>
                          <a:ext cx="61" cy="107"/>
                          <a:chOff x="1463" y="2831"/>
                          <a:chExt cx="61" cy="107"/>
                        </a:xfrm>
                      </p:grpSpPr>
                      <p:sp>
                        <p:nvSpPr>
                          <p:cNvPr id="794345" name="Freeform 7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71" y="2886"/>
                            <a:ext cx="31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0" y="51"/>
                              </a:cxn>
                              <a:cxn ang="0">
                                <a:pos x="28" y="43"/>
                              </a:cxn>
                              <a:cxn ang="0">
                                <a:pos x="26" y="29"/>
                              </a:cxn>
                              <a:cxn ang="0">
                                <a:pos x="20" y="19"/>
                              </a:cxn>
                              <a:cxn ang="0">
                                <a:pos x="11" y="8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31" h="52">
                                <a:moveTo>
                                  <a:pt x="30" y="51"/>
                                </a:moveTo>
                                <a:lnTo>
                                  <a:pt x="28" y="43"/>
                                </a:lnTo>
                                <a:lnTo>
                                  <a:pt x="26" y="29"/>
                                </a:lnTo>
                                <a:lnTo>
                                  <a:pt x="20" y="19"/>
                                </a:lnTo>
                                <a:lnTo>
                                  <a:pt x="11" y="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344" name="Group 74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63" y="2831"/>
                            <a:ext cx="61" cy="25"/>
                            <a:chOff x="1463" y="2831"/>
                            <a:chExt cx="61" cy="25"/>
                          </a:xfrm>
                        </p:grpSpPr>
                        <p:sp>
                          <p:nvSpPr>
                            <p:cNvPr id="794347" name="Freeform 74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63" y="2839"/>
                              <a:ext cx="35" cy="1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4" y="0"/>
                                </a:cxn>
                                <a:cxn ang="0">
                                  <a:pos x="33" y="16"/>
                                </a:cxn>
                                <a:cxn ang="0">
                                  <a:pos x="0" y="10"/>
                                </a:cxn>
                              </a:cxnLst>
                              <a:rect l="0" t="0" r="r" b="b"/>
                              <a:pathLst>
                                <a:path w="35" h="17">
                                  <a:moveTo>
                                    <a:pt x="34" y="0"/>
                                  </a:moveTo>
                                  <a:lnTo>
                                    <a:pt x="33" y="16"/>
                                  </a:lnTo>
                                  <a:lnTo>
                                    <a:pt x="0" y="1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348" name="Freeform 74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17" y="2831"/>
                              <a:ext cx="7" cy="1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0"/>
                                </a:cxn>
                                <a:cxn ang="0">
                                  <a:pos x="6" y="14"/>
                                </a:cxn>
                                <a:cxn ang="0">
                                  <a:pos x="3" y="0"/>
                                </a:cxn>
                              </a:cxnLst>
                              <a:rect l="0" t="0" r="r" b="b"/>
                              <a:pathLst>
                                <a:path w="7" h="15">
                                  <a:moveTo>
                                    <a:pt x="0" y="10"/>
                                  </a:moveTo>
                                  <a:lnTo>
                                    <a:pt x="6" y="14"/>
                                  </a:lnTo>
                                  <a:lnTo>
                                    <a:pt x="3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94346" name="Group 74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3" y="2859"/>
                        <a:ext cx="361" cy="200"/>
                        <a:chOff x="1563" y="2859"/>
                        <a:chExt cx="361" cy="200"/>
                      </a:xfrm>
                    </p:grpSpPr>
                    <p:grpSp>
                      <p:nvGrpSpPr>
                        <p:cNvPr id="794349" name="Group 75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99" y="2960"/>
                          <a:ext cx="225" cy="99"/>
                          <a:chOff x="1699" y="2960"/>
                          <a:chExt cx="225" cy="99"/>
                        </a:xfrm>
                      </p:grpSpPr>
                      <p:sp>
                        <p:nvSpPr>
                          <p:cNvPr id="794351" name="Freeform 7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0" y="2960"/>
                            <a:ext cx="114" cy="3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1"/>
                              </a:cxn>
                              <a:cxn ang="0">
                                <a:pos x="33" y="2"/>
                              </a:cxn>
                              <a:cxn ang="0">
                                <a:pos x="44" y="2"/>
                              </a:cxn>
                              <a:cxn ang="0">
                                <a:pos x="56" y="6"/>
                              </a:cxn>
                              <a:cxn ang="0">
                                <a:pos x="65" y="8"/>
                              </a:cxn>
                              <a:cxn ang="0">
                                <a:pos x="71" y="8"/>
                              </a:cxn>
                              <a:cxn ang="0">
                                <a:pos x="79" y="6"/>
                              </a:cxn>
                              <a:cxn ang="0">
                                <a:pos x="88" y="4"/>
                              </a:cxn>
                              <a:cxn ang="0">
                                <a:pos x="104" y="0"/>
                              </a:cxn>
                              <a:cxn ang="0">
                                <a:pos x="109" y="1"/>
                              </a:cxn>
                              <a:cxn ang="0">
                                <a:pos x="113" y="3"/>
                              </a:cxn>
                              <a:cxn ang="0">
                                <a:pos x="110" y="8"/>
                              </a:cxn>
                              <a:cxn ang="0">
                                <a:pos x="106" y="13"/>
                              </a:cxn>
                              <a:cxn ang="0">
                                <a:pos x="90" y="26"/>
                              </a:cxn>
                              <a:cxn ang="0">
                                <a:pos x="83" y="30"/>
                              </a:cxn>
                              <a:cxn ang="0">
                                <a:pos x="79" y="30"/>
                              </a:cxn>
                              <a:cxn ang="0">
                                <a:pos x="74" y="30"/>
                              </a:cxn>
                              <a:cxn ang="0">
                                <a:pos x="44" y="31"/>
                              </a:cxn>
                              <a:cxn ang="0">
                                <a:pos x="47" y="34"/>
                              </a:cxn>
                              <a:cxn ang="0">
                                <a:pos x="9" y="36"/>
                              </a:cxn>
                              <a:cxn ang="0">
                                <a:pos x="5" y="31"/>
                              </a:cxn>
                              <a:cxn ang="0">
                                <a:pos x="0" y="20"/>
                              </a:cxn>
                              <a:cxn ang="0">
                                <a:pos x="22" y="1"/>
                              </a:cxn>
                            </a:cxnLst>
                            <a:rect l="0" t="0" r="r" b="b"/>
                            <a:pathLst>
                              <a:path w="114" h="37">
                                <a:moveTo>
                                  <a:pt x="22" y="1"/>
                                </a:moveTo>
                                <a:lnTo>
                                  <a:pt x="33" y="2"/>
                                </a:lnTo>
                                <a:lnTo>
                                  <a:pt x="44" y="2"/>
                                </a:lnTo>
                                <a:lnTo>
                                  <a:pt x="56" y="6"/>
                                </a:lnTo>
                                <a:lnTo>
                                  <a:pt x="65" y="8"/>
                                </a:lnTo>
                                <a:lnTo>
                                  <a:pt x="71" y="8"/>
                                </a:lnTo>
                                <a:lnTo>
                                  <a:pt x="79" y="6"/>
                                </a:lnTo>
                                <a:lnTo>
                                  <a:pt x="88" y="4"/>
                                </a:lnTo>
                                <a:lnTo>
                                  <a:pt x="104" y="0"/>
                                </a:lnTo>
                                <a:lnTo>
                                  <a:pt x="109" y="1"/>
                                </a:lnTo>
                                <a:lnTo>
                                  <a:pt x="113" y="3"/>
                                </a:lnTo>
                                <a:lnTo>
                                  <a:pt x="110" y="8"/>
                                </a:lnTo>
                                <a:lnTo>
                                  <a:pt x="106" y="13"/>
                                </a:lnTo>
                                <a:lnTo>
                                  <a:pt x="90" y="26"/>
                                </a:lnTo>
                                <a:lnTo>
                                  <a:pt x="83" y="30"/>
                                </a:lnTo>
                                <a:lnTo>
                                  <a:pt x="79" y="30"/>
                                </a:lnTo>
                                <a:lnTo>
                                  <a:pt x="74" y="30"/>
                                </a:lnTo>
                                <a:lnTo>
                                  <a:pt x="44" y="31"/>
                                </a:lnTo>
                                <a:lnTo>
                                  <a:pt x="47" y="34"/>
                                </a:lnTo>
                                <a:lnTo>
                                  <a:pt x="9" y="36"/>
                                </a:lnTo>
                                <a:lnTo>
                                  <a:pt x="5" y="31"/>
                                </a:lnTo>
                                <a:lnTo>
                                  <a:pt x="0" y="20"/>
                                </a:lnTo>
                                <a:lnTo>
                                  <a:pt x="22" y="1"/>
                                </a:lnTo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352" name="Freeform 7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99" y="2978"/>
                            <a:ext cx="97" cy="8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0" y="0"/>
                              </a:cxn>
                              <a:cxn ang="0">
                                <a:pos x="43" y="8"/>
                              </a:cxn>
                              <a:cxn ang="0">
                                <a:pos x="49" y="13"/>
                              </a:cxn>
                              <a:cxn ang="0">
                                <a:pos x="59" y="22"/>
                              </a:cxn>
                              <a:cxn ang="0">
                                <a:pos x="69" y="34"/>
                              </a:cxn>
                              <a:cxn ang="0">
                                <a:pos x="82" y="49"/>
                              </a:cxn>
                              <a:cxn ang="0">
                                <a:pos x="93" y="69"/>
                              </a:cxn>
                              <a:cxn ang="0">
                                <a:pos x="96" y="76"/>
                              </a:cxn>
                              <a:cxn ang="0">
                                <a:pos x="92" y="80"/>
                              </a:cxn>
                              <a:cxn ang="0">
                                <a:pos x="87" y="79"/>
                              </a:cxn>
                              <a:cxn ang="0">
                                <a:pos x="83" y="79"/>
                              </a:cxn>
                              <a:cxn ang="0">
                                <a:pos x="68" y="70"/>
                              </a:cxn>
                              <a:cxn ang="0">
                                <a:pos x="52" y="61"/>
                              </a:cxn>
                              <a:cxn ang="0">
                                <a:pos x="25" y="39"/>
                              </a:cxn>
                              <a:cxn ang="0">
                                <a:pos x="22" y="40"/>
                              </a:cxn>
                              <a:cxn ang="0">
                                <a:pos x="10" y="28"/>
                              </a:cxn>
                              <a:cxn ang="0">
                                <a:pos x="0" y="19"/>
                              </a:cxn>
                              <a:cxn ang="0">
                                <a:pos x="4" y="4"/>
                              </a:cxn>
                              <a:cxn ang="0">
                                <a:pos x="40" y="0"/>
                              </a:cxn>
                            </a:cxnLst>
                            <a:rect l="0" t="0" r="r" b="b"/>
                            <a:pathLst>
                              <a:path w="97" h="81">
                                <a:moveTo>
                                  <a:pt x="40" y="0"/>
                                </a:moveTo>
                                <a:lnTo>
                                  <a:pt x="43" y="8"/>
                                </a:lnTo>
                                <a:lnTo>
                                  <a:pt x="49" y="13"/>
                                </a:lnTo>
                                <a:lnTo>
                                  <a:pt x="59" y="22"/>
                                </a:lnTo>
                                <a:lnTo>
                                  <a:pt x="69" y="34"/>
                                </a:lnTo>
                                <a:lnTo>
                                  <a:pt x="82" y="49"/>
                                </a:lnTo>
                                <a:lnTo>
                                  <a:pt x="93" y="69"/>
                                </a:lnTo>
                                <a:lnTo>
                                  <a:pt x="96" y="76"/>
                                </a:lnTo>
                                <a:lnTo>
                                  <a:pt x="92" y="80"/>
                                </a:lnTo>
                                <a:lnTo>
                                  <a:pt x="87" y="79"/>
                                </a:lnTo>
                                <a:lnTo>
                                  <a:pt x="83" y="79"/>
                                </a:lnTo>
                                <a:lnTo>
                                  <a:pt x="68" y="70"/>
                                </a:lnTo>
                                <a:lnTo>
                                  <a:pt x="52" y="61"/>
                                </a:lnTo>
                                <a:lnTo>
                                  <a:pt x="25" y="39"/>
                                </a:lnTo>
                                <a:lnTo>
                                  <a:pt x="22" y="40"/>
                                </a:lnTo>
                                <a:lnTo>
                                  <a:pt x="10" y="28"/>
                                </a:lnTo>
                                <a:lnTo>
                                  <a:pt x="0" y="19"/>
                                </a:lnTo>
                                <a:lnTo>
                                  <a:pt x="4" y="4"/>
                                </a:lnTo>
                                <a:lnTo>
                                  <a:pt x="40" y="0"/>
                                </a:lnTo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350" name="Group 75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3" y="2859"/>
                          <a:ext cx="272" cy="131"/>
                          <a:chOff x="1563" y="2859"/>
                          <a:chExt cx="272" cy="131"/>
                        </a:xfrm>
                      </p:grpSpPr>
                      <p:sp>
                        <p:nvSpPr>
                          <p:cNvPr id="794354" name="Freeform 7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3" y="2868"/>
                            <a:ext cx="272" cy="1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71" y="91"/>
                              </a:cxn>
                              <a:cxn ang="0">
                                <a:pos x="261" y="105"/>
                              </a:cxn>
                              <a:cxn ang="0">
                                <a:pos x="244" y="116"/>
                              </a:cxn>
                              <a:cxn ang="0">
                                <a:pos x="238" y="113"/>
                              </a:cxn>
                              <a:cxn ang="0">
                                <a:pos x="217" y="98"/>
                              </a:cxn>
                              <a:cxn ang="0">
                                <a:pos x="202" y="91"/>
                              </a:cxn>
                              <a:cxn ang="0">
                                <a:pos x="182" y="80"/>
                              </a:cxn>
                              <a:cxn ang="0">
                                <a:pos x="164" y="70"/>
                              </a:cxn>
                              <a:cxn ang="0">
                                <a:pos x="148" y="59"/>
                              </a:cxn>
                              <a:cxn ang="0">
                                <a:pos x="123" y="62"/>
                              </a:cxn>
                              <a:cxn ang="0">
                                <a:pos x="104" y="76"/>
                              </a:cxn>
                              <a:cxn ang="0">
                                <a:pos x="79" y="95"/>
                              </a:cxn>
                              <a:cxn ang="0">
                                <a:pos x="52" y="108"/>
                              </a:cxn>
                              <a:cxn ang="0">
                                <a:pos x="41" y="113"/>
                              </a:cxn>
                              <a:cxn ang="0">
                                <a:pos x="32" y="117"/>
                              </a:cxn>
                              <a:cxn ang="0">
                                <a:pos x="24" y="116"/>
                              </a:cxn>
                              <a:cxn ang="0">
                                <a:pos x="16" y="116"/>
                              </a:cxn>
                              <a:cxn ang="0">
                                <a:pos x="10" y="110"/>
                              </a:cxn>
                              <a:cxn ang="0">
                                <a:pos x="4" y="104"/>
                              </a:cxn>
                              <a:cxn ang="0">
                                <a:pos x="1" y="99"/>
                              </a:cxn>
                              <a:cxn ang="0">
                                <a:pos x="0" y="93"/>
                              </a:cxn>
                              <a:cxn ang="0">
                                <a:pos x="1" y="84"/>
                              </a:cxn>
                              <a:cxn ang="0">
                                <a:pos x="24" y="54"/>
                              </a:cxn>
                              <a:cxn ang="0">
                                <a:pos x="114" y="0"/>
                              </a:cxn>
                              <a:cxn ang="0">
                                <a:pos x="126" y="5"/>
                              </a:cxn>
                              <a:cxn ang="0">
                                <a:pos x="137" y="10"/>
                              </a:cxn>
                              <a:cxn ang="0">
                                <a:pos x="143" y="11"/>
                              </a:cxn>
                              <a:cxn ang="0">
                                <a:pos x="151" y="17"/>
                              </a:cxn>
                              <a:cxn ang="0">
                                <a:pos x="157" y="21"/>
                              </a:cxn>
                              <a:cxn ang="0">
                                <a:pos x="165" y="27"/>
                              </a:cxn>
                              <a:cxn ang="0">
                                <a:pos x="179" y="35"/>
                              </a:cxn>
                              <a:cxn ang="0">
                                <a:pos x="207" y="48"/>
                              </a:cxn>
                              <a:cxn ang="0">
                                <a:pos x="234" y="66"/>
                              </a:cxn>
                              <a:cxn ang="0">
                                <a:pos x="262" y="81"/>
                              </a:cxn>
                              <a:cxn ang="0">
                                <a:pos x="271" y="91"/>
                              </a:cxn>
                            </a:cxnLst>
                            <a:rect l="0" t="0" r="r" b="b"/>
                            <a:pathLst>
                              <a:path w="272" h="118">
                                <a:moveTo>
                                  <a:pt x="271" y="91"/>
                                </a:moveTo>
                                <a:lnTo>
                                  <a:pt x="261" y="105"/>
                                </a:lnTo>
                                <a:lnTo>
                                  <a:pt x="244" y="116"/>
                                </a:lnTo>
                                <a:lnTo>
                                  <a:pt x="238" y="113"/>
                                </a:lnTo>
                                <a:lnTo>
                                  <a:pt x="217" y="98"/>
                                </a:lnTo>
                                <a:lnTo>
                                  <a:pt x="202" y="91"/>
                                </a:lnTo>
                                <a:lnTo>
                                  <a:pt x="182" y="80"/>
                                </a:lnTo>
                                <a:lnTo>
                                  <a:pt x="164" y="70"/>
                                </a:lnTo>
                                <a:lnTo>
                                  <a:pt x="148" y="59"/>
                                </a:lnTo>
                                <a:lnTo>
                                  <a:pt x="123" y="62"/>
                                </a:lnTo>
                                <a:lnTo>
                                  <a:pt x="104" y="76"/>
                                </a:lnTo>
                                <a:lnTo>
                                  <a:pt x="79" y="95"/>
                                </a:lnTo>
                                <a:lnTo>
                                  <a:pt x="52" y="108"/>
                                </a:lnTo>
                                <a:lnTo>
                                  <a:pt x="41" y="113"/>
                                </a:lnTo>
                                <a:lnTo>
                                  <a:pt x="32" y="117"/>
                                </a:lnTo>
                                <a:lnTo>
                                  <a:pt x="24" y="116"/>
                                </a:lnTo>
                                <a:lnTo>
                                  <a:pt x="16" y="116"/>
                                </a:lnTo>
                                <a:lnTo>
                                  <a:pt x="10" y="110"/>
                                </a:lnTo>
                                <a:lnTo>
                                  <a:pt x="4" y="104"/>
                                </a:lnTo>
                                <a:lnTo>
                                  <a:pt x="1" y="99"/>
                                </a:lnTo>
                                <a:lnTo>
                                  <a:pt x="0" y="93"/>
                                </a:lnTo>
                                <a:lnTo>
                                  <a:pt x="1" y="84"/>
                                </a:lnTo>
                                <a:lnTo>
                                  <a:pt x="24" y="54"/>
                                </a:lnTo>
                                <a:lnTo>
                                  <a:pt x="114" y="0"/>
                                </a:lnTo>
                                <a:lnTo>
                                  <a:pt x="126" y="5"/>
                                </a:lnTo>
                                <a:lnTo>
                                  <a:pt x="137" y="10"/>
                                </a:lnTo>
                                <a:lnTo>
                                  <a:pt x="143" y="11"/>
                                </a:lnTo>
                                <a:lnTo>
                                  <a:pt x="151" y="17"/>
                                </a:lnTo>
                                <a:lnTo>
                                  <a:pt x="157" y="21"/>
                                </a:lnTo>
                                <a:lnTo>
                                  <a:pt x="165" y="27"/>
                                </a:lnTo>
                                <a:lnTo>
                                  <a:pt x="179" y="35"/>
                                </a:lnTo>
                                <a:lnTo>
                                  <a:pt x="207" y="48"/>
                                </a:lnTo>
                                <a:lnTo>
                                  <a:pt x="234" y="66"/>
                                </a:lnTo>
                                <a:lnTo>
                                  <a:pt x="262" y="81"/>
                                </a:lnTo>
                                <a:lnTo>
                                  <a:pt x="271" y="91"/>
                                </a:lnTo>
                              </a:path>
                            </a:pathLst>
                          </a:custGeom>
                          <a:solidFill>
                            <a:srgbClr val="8080A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355" name="Freeform 7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3" y="2859"/>
                            <a:ext cx="182" cy="13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1" y="14"/>
                              </a:cxn>
                              <a:cxn ang="0">
                                <a:pos x="98" y="8"/>
                              </a:cxn>
                              <a:cxn ang="0">
                                <a:pos x="108" y="4"/>
                              </a:cxn>
                              <a:cxn ang="0">
                                <a:pos x="116" y="3"/>
                              </a:cxn>
                              <a:cxn ang="0">
                                <a:pos x="127" y="0"/>
                              </a:cxn>
                              <a:cxn ang="0">
                                <a:pos x="135" y="1"/>
                              </a:cxn>
                              <a:cxn ang="0">
                                <a:pos x="143" y="6"/>
                              </a:cxn>
                              <a:cxn ang="0">
                                <a:pos x="148" y="13"/>
                              </a:cxn>
                              <a:cxn ang="0">
                                <a:pos x="146" y="18"/>
                              </a:cxn>
                              <a:cxn ang="0">
                                <a:pos x="146" y="28"/>
                              </a:cxn>
                              <a:cxn ang="0">
                                <a:pos x="149" y="46"/>
                              </a:cxn>
                              <a:cxn ang="0">
                                <a:pos x="153" y="61"/>
                              </a:cxn>
                              <a:cxn ang="0">
                                <a:pos x="160" y="80"/>
                              </a:cxn>
                              <a:cxn ang="0">
                                <a:pos x="167" y="97"/>
                              </a:cxn>
                              <a:cxn ang="0">
                                <a:pos x="181" y="124"/>
                              </a:cxn>
                              <a:cxn ang="0">
                                <a:pos x="171" y="124"/>
                              </a:cxn>
                              <a:cxn ang="0">
                                <a:pos x="152" y="130"/>
                              </a:cxn>
                              <a:cxn ang="0">
                                <a:pos x="139" y="130"/>
                              </a:cxn>
                              <a:cxn ang="0">
                                <a:pos x="130" y="106"/>
                              </a:cxn>
                              <a:cxn ang="0">
                                <a:pos x="122" y="83"/>
                              </a:cxn>
                              <a:cxn ang="0">
                                <a:pos x="115" y="61"/>
                              </a:cxn>
                              <a:cxn ang="0">
                                <a:pos x="110" y="38"/>
                              </a:cxn>
                              <a:cxn ang="0">
                                <a:pos x="102" y="43"/>
                              </a:cxn>
                              <a:cxn ang="0">
                                <a:pos x="90" y="52"/>
                              </a:cxn>
                              <a:cxn ang="0">
                                <a:pos x="74" y="62"/>
                              </a:cxn>
                              <a:cxn ang="0">
                                <a:pos x="60" y="74"/>
                              </a:cxn>
                              <a:cxn ang="0">
                                <a:pos x="45" y="86"/>
                              </a:cxn>
                              <a:cxn ang="0">
                                <a:pos x="30" y="98"/>
                              </a:cxn>
                              <a:cxn ang="0">
                                <a:pos x="24" y="103"/>
                              </a:cxn>
                              <a:cxn ang="0">
                                <a:pos x="18" y="105"/>
                              </a:cxn>
                              <a:cxn ang="0">
                                <a:pos x="12" y="107"/>
                              </a:cxn>
                              <a:cxn ang="0">
                                <a:pos x="6" y="106"/>
                              </a:cxn>
                              <a:cxn ang="0">
                                <a:pos x="0" y="100"/>
                              </a:cxn>
                              <a:cxn ang="0">
                                <a:pos x="3" y="90"/>
                              </a:cxn>
                              <a:cxn ang="0">
                                <a:pos x="8" y="79"/>
                              </a:cxn>
                              <a:cxn ang="0">
                                <a:pos x="15" y="72"/>
                              </a:cxn>
                              <a:cxn ang="0">
                                <a:pos x="24" y="61"/>
                              </a:cxn>
                              <a:cxn ang="0">
                                <a:pos x="33" y="48"/>
                              </a:cxn>
                              <a:cxn ang="0">
                                <a:pos x="42" y="40"/>
                              </a:cxn>
                              <a:cxn ang="0">
                                <a:pos x="54" y="27"/>
                              </a:cxn>
                              <a:cxn ang="0">
                                <a:pos x="66" y="21"/>
                              </a:cxn>
                              <a:cxn ang="0">
                                <a:pos x="81" y="14"/>
                              </a:cxn>
                            </a:cxnLst>
                            <a:rect l="0" t="0" r="r" b="b"/>
                            <a:pathLst>
                              <a:path w="182" h="131">
                                <a:moveTo>
                                  <a:pt x="81" y="14"/>
                                </a:moveTo>
                                <a:lnTo>
                                  <a:pt x="98" y="8"/>
                                </a:lnTo>
                                <a:lnTo>
                                  <a:pt x="108" y="4"/>
                                </a:lnTo>
                                <a:lnTo>
                                  <a:pt x="116" y="3"/>
                                </a:lnTo>
                                <a:lnTo>
                                  <a:pt x="127" y="0"/>
                                </a:lnTo>
                                <a:lnTo>
                                  <a:pt x="135" y="1"/>
                                </a:lnTo>
                                <a:lnTo>
                                  <a:pt x="143" y="6"/>
                                </a:lnTo>
                                <a:lnTo>
                                  <a:pt x="148" y="13"/>
                                </a:lnTo>
                                <a:lnTo>
                                  <a:pt x="146" y="18"/>
                                </a:lnTo>
                                <a:lnTo>
                                  <a:pt x="146" y="28"/>
                                </a:lnTo>
                                <a:lnTo>
                                  <a:pt x="149" y="46"/>
                                </a:lnTo>
                                <a:lnTo>
                                  <a:pt x="153" y="61"/>
                                </a:lnTo>
                                <a:lnTo>
                                  <a:pt x="160" y="80"/>
                                </a:lnTo>
                                <a:lnTo>
                                  <a:pt x="167" y="97"/>
                                </a:lnTo>
                                <a:lnTo>
                                  <a:pt x="181" y="124"/>
                                </a:lnTo>
                                <a:lnTo>
                                  <a:pt x="171" y="124"/>
                                </a:lnTo>
                                <a:lnTo>
                                  <a:pt x="152" y="130"/>
                                </a:lnTo>
                                <a:lnTo>
                                  <a:pt x="139" y="130"/>
                                </a:lnTo>
                                <a:lnTo>
                                  <a:pt x="130" y="106"/>
                                </a:lnTo>
                                <a:lnTo>
                                  <a:pt x="122" y="83"/>
                                </a:lnTo>
                                <a:lnTo>
                                  <a:pt x="115" y="61"/>
                                </a:lnTo>
                                <a:lnTo>
                                  <a:pt x="110" y="38"/>
                                </a:lnTo>
                                <a:lnTo>
                                  <a:pt x="102" y="43"/>
                                </a:lnTo>
                                <a:lnTo>
                                  <a:pt x="90" y="52"/>
                                </a:lnTo>
                                <a:lnTo>
                                  <a:pt x="74" y="62"/>
                                </a:lnTo>
                                <a:lnTo>
                                  <a:pt x="60" y="74"/>
                                </a:lnTo>
                                <a:lnTo>
                                  <a:pt x="45" y="86"/>
                                </a:lnTo>
                                <a:lnTo>
                                  <a:pt x="30" y="98"/>
                                </a:lnTo>
                                <a:lnTo>
                                  <a:pt x="24" y="103"/>
                                </a:lnTo>
                                <a:lnTo>
                                  <a:pt x="18" y="105"/>
                                </a:lnTo>
                                <a:lnTo>
                                  <a:pt x="12" y="107"/>
                                </a:lnTo>
                                <a:lnTo>
                                  <a:pt x="6" y="106"/>
                                </a:lnTo>
                                <a:lnTo>
                                  <a:pt x="0" y="100"/>
                                </a:lnTo>
                                <a:lnTo>
                                  <a:pt x="3" y="90"/>
                                </a:lnTo>
                                <a:lnTo>
                                  <a:pt x="8" y="79"/>
                                </a:lnTo>
                                <a:lnTo>
                                  <a:pt x="15" y="72"/>
                                </a:lnTo>
                                <a:lnTo>
                                  <a:pt x="24" y="61"/>
                                </a:lnTo>
                                <a:lnTo>
                                  <a:pt x="33" y="48"/>
                                </a:lnTo>
                                <a:lnTo>
                                  <a:pt x="42" y="40"/>
                                </a:lnTo>
                                <a:lnTo>
                                  <a:pt x="54" y="27"/>
                                </a:lnTo>
                                <a:lnTo>
                                  <a:pt x="66" y="21"/>
                                </a:lnTo>
                                <a:lnTo>
                                  <a:pt x="81" y="14"/>
                                </a:lnTo>
                              </a:path>
                            </a:pathLst>
                          </a:custGeom>
                          <a:solidFill>
                            <a:srgbClr val="8080A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794353" name="Group 756"/>
                <p:cNvGrpSpPr>
                  <a:grpSpLocks/>
                </p:cNvGrpSpPr>
                <p:nvPr/>
              </p:nvGrpSpPr>
              <p:grpSpPr bwMode="auto">
                <a:xfrm>
                  <a:off x="1497" y="2752"/>
                  <a:ext cx="174" cy="153"/>
                  <a:chOff x="1497" y="2752"/>
                  <a:chExt cx="174" cy="153"/>
                </a:xfrm>
              </p:grpSpPr>
              <p:grpSp>
                <p:nvGrpSpPr>
                  <p:cNvPr id="794356" name="Group 757"/>
                  <p:cNvGrpSpPr>
                    <a:grpSpLocks/>
                  </p:cNvGrpSpPr>
                  <p:nvPr/>
                </p:nvGrpSpPr>
                <p:grpSpPr bwMode="auto">
                  <a:xfrm>
                    <a:off x="1504" y="2752"/>
                    <a:ext cx="167" cy="148"/>
                    <a:chOff x="1504" y="2752"/>
                    <a:chExt cx="167" cy="148"/>
                  </a:xfrm>
                </p:grpSpPr>
                <p:sp>
                  <p:nvSpPr>
                    <p:cNvPr id="794358" name="Freeform 758"/>
                    <p:cNvSpPr>
                      <a:spLocks/>
                    </p:cNvSpPr>
                    <p:nvPr/>
                  </p:nvSpPr>
                  <p:spPr bwMode="auto">
                    <a:xfrm>
                      <a:off x="1504" y="2863"/>
                      <a:ext cx="40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4"/>
                        </a:cxn>
                        <a:cxn ang="0">
                          <a:pos x="10" y="14"/>
                        </a:cxn>
                        <a:cxn ang="0">
                          <a:pos x="8" y="13"/>
                        </a:cxn>
                        <a:cxn ang="0">
                          <a:pos x="6" y="14"/>
                        </a:cxn>
                        <a:cxn ang="0">
                          <a:pos x="4" y="15"/>
                        </a:cxn>
                        <a:cxn ang="0">
                          <a:pos x="2" y="15"/>
                        </a:cxn>
                        <a:cxn ang="0">
                          <a:pos x="2" y="19"/>
                        </a:cxn>
                        <a:cxn ang="0">
                          <a:pos x="0" y="20"/>
                        </a:cxn>
                        <a:cxn ang="0">
                          <a:pos x="2" y="22"/>
                        </a:cxn>
                        <a:cxn ang="0">
                          <a:pos x="2" y="26"/>
                        </a:cxn>
                        <a:cxn ang="0">
                          <a:pos x="2" y="28"/>
                        </a:cxn>
                        <a:cxn ang="0">
                          <a:pos x="5" y="31"/>
                        </a:cxn>
                        <a:cxn ang="0">
                          <a:pos x="9" y="33"/>
                        </a:cxn>
                        <a:cxn ang="0">
                          <a:pos x="13" y="36"/>
                        </a:cxn>
                        <a:cxn ang="0">
                          <a:pos x="21" y="36"/>
                        </a:cxn>
                        <a:cxn ang="0">
                          <a:pos x="27" y="35"/>
                        </a:cxn>
                        <a:cxn ang="0">
                          <a:pos x="34" y="35"/>
                        </a:cxn>
                        <a:cxn ang="0">
                          <a:pos x="39" y="33"/>
                        </a:cxn>
                        <a:cxn ang="0">
                          <a:pos x="39" y="27"/>
                        </a:cxn>
                        <a:cxn ang="0">
                          <a:pos x="38" y="23"/>
                        </a:cxn>
                        <a:cxn ang="0">
                          <a:pos x="37" y="18"/>
                        </a:cxn>
                        <a:cxn ang="0">
                          <a:pos x="34" y="12"/>
                        </a:cxn>
                        <a:cxn ang="0">
                          <a:pos x="34" y="9"/>
                        </a:cxn>
                        <a:cxn ang="0">
                          <a:pos x="30" y="7"/>
                        </a:cxn>
                        <a:cxn ang="0">
                          <a:pos x="28" y="3"/>
                        </a:cxn>
                        <a:cxn ang="0">
                          <a:pos x="24" y="1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5" y="1"/>
                        </a:cxn>
                        <a:cxn ang="0">
                          <a:pos x="11" y="4"/>
                        </a:cxn>
                        <a:cxn ang="0">
                          <a:pos x="11" y="7"/>
                        </a:cxn>
                        <a:cxn ang="0">
                          <a:pos x="8" y="7"/>
                        </a:cxn>
                        <a:cxn ang="0">
                          <a:pos x="10" y="10"/>
                        </a:cxn>
                        <a:cxn ang="0">
                          <a:pos x="11" y="11"/>
                        </a:cxn>
                        <a:cxn ang="0">
                          <a:pos x="14" y="14"/>
                        </a:cxn>
                      </a:cxnLst>
                      <a:rect l="0" t="0" r="r" b="b"/>
                      <a:pathLst>
                        <a:path w="40" h="37">
                          <a:moveTo>
                            <a:pt x="14" y="14"/>
                          </a:moveTo>
                          <a:lnTo>
                            <a:pt x="10" y="14"/>
                          </a:lnTo>
                          <a:lnTo>
                            <a:pt x="8" y="13"/>
                          </a:lnTo>
                          <a:lnTo>
                            <a:pt x="6" y="14"/>
                          </a:lnTo>
                          <a:lnTo>
                            <a:pt x="4" y="15"/>
                          </a:lnTo>
                          <a:lnTo>
                            <a:pt x="2" y="15"/>
                          </a:lnTo>
                          <a:lnTo>
                            <a:pt x="2" y="19"/>
                          </a:lnTo>
                          <a:lnTo>
                            <a:pt x="0" y="20"/>
                          </a:lnTo>
                          <a:lnTo>
                            <a:pt x="2" y="22"/>
                          </a:lnTo>
                          <a:lnTo>
                            <a:pt x="2" y="26"/>
                          </a:lnTo>
                          <a:lnTo>
                            <a:pt x="2" y="28"/>
                          </a:lnTo>
                          <a:lnTo>
                            <a:pt x="5" y="31"/>
                          </a:lnTo>
                          <a:lnTo>
                            <a:pt x="9" y="33"/>
                          </a:lnTo>
                          <a:lnTo>
                            <a:pt x="13" y="36"/>
                          </a:lnTo>
                          <a:lnTo>
                            <a:pt x="21" y="36"/>
                          </a:lnTo>
                          <a:lnTo>
                            <a:pt x="27" y="35"/>
                          </a:lnTo>
                          <a:lnTo>
                            <a:pt x="34" y="35"/>
                          </a:lnTo>
                          <a:lnTo>
                            <a:pt x="39" y="33"/>
                          </a:lnTo>
                          <a:lnTo>
                            <a:pt x="39" y="27"/>
                          </a:lnTo>
                          <a:lnTo>
                            <a:pt x="38" y="23"/>
                          </a:lnTo>
                          <a:lnTo>
                            <a:pt x="37" y="18"/>
                          </a:lnTo>
                          <a:lnTo>
                            <a:pt x="34" y="12"/>
                          </a:lnTo>
                          <a:lnTo>
                            <a:pt x="34" y="9"/>
                          </a:lnTo>
                          <a:lnTo>
                            <a:pt x="30" y="7"/>
                          </a:lnTo>
                          <a:lnTo>
                            <a:pt x="28" y="3"/>
                          </a:lnTo>
                          <a:lnTo>
                            <a:pt x="24" y="1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5" y="1"/>
                          </a:lnTo>
                          <a:lnTo>
                            <a:pt x="11" y="4"/>
                          </a:lnTo>
                          <a:lnTo>
                            <a:pt x="11" y="7"/>
                          </a:lnTo>
                          <a:lnTo>
                            <a:pt x="8" y="7"/>
                          </a:lnTo>
                          <a:lnTo>
                            <a:pt x="10" y="10"/>
                          </a:lnTo>
                          <a:lnTo>
                            <a:pt x="11" y="11"/>
                          </a:lnTo>
                          <a:lnTo>
                            <a:pt x="14" y="14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4359" name="Freeform 759"/>
                    <p:cNvSpPr>
                      <a:spLocks/>
                    </p:cNvSpPr>
                    <p:nvPr/>
                  </p:nvSpPr>
                  <p:spPr bwMode="auto">
                    <a:xfrm>
                      <a:off x="1518" y="2752"/>
                      <a:ext cx="153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150" y="0"/>
                        </a:cxn>
                        <a:cxn ang="0">
                          <a:pos x="114" y="26"/>
                        </a:cxn>
                        <a:cxn ang="0">
                          <a:pos x="84" y="49"/>
                        </a:cxn>
                        <a:cxn ang="0">
                          <a:pos x="77" y="60"/>
                        </a:cxn>
                        <a:cxn ang="0">
                          <a:pos x="74" y="61"/>
                        </a:cxn>
                        <a:cxn ang="0">
                          <a:pos x="69" y="68"/>
                        </a:cxn>
                        <a:cxn ang="0">
                          <a:pos x="38" y="93"/>
                        </a:cxn>
                        <a:cxn ang="0">
                          <a:pos x="0" y="128"/>
                        </a:cxn>
                        <a:cxn ang="0">
                          <a:pos x="1" y="135"/>
                        </a:cxn>
                        <a:cxn ang="0">
                          <a:pos x="8" y="136"/>
                        </a:cxn>
                        <a:cxn ang="0">
                          <a:pos x="46" y="101"/>
                        </a:cxn>
                        <a:cxn ang="0">
                          <a:pos x="109" y="47"/>
                        </a:cxn>
                        <a:cxn ang="0">
                          <a:pos x="152" y="5"/>
                        </a:cxn>
                        <a:cxn ang="0">
                          <a:pos x="150" y="0"/>
                        </a:cxn>
                      </a:cxnLst>
                      <a:rect l="0" t="0" r="r" b="b"/>
                      <a:pathLst>
                        <a:path w="153" h="137">
                          <a:moveTo>
                            <a:pt x="150" y="0"/>
                          </a:moveTo>
                          <a:lnTo>
                            <a:pt x="114" y="26"/>
                          </a:lnTo>
                          <a:lnTo>
                            <a:pt x="84" y="49"/>
                          </a:lnTo>
                          <a:lnTo>
                            <a:pt x="77" y="60"/>
                          </a:lnTo>
                          <a:lnTo>
                            <a:pt x="74" y="61"/>
                          </a:lnTo>
                          <a:lnTo>
                            <a:pt x="69" y="68"/>
                          </a:lnTo>
                          <a:lnTo>
                            <a:pt x="38" y="93"/>
                          </a:lnTo>
                          <a:lnTo>
                            <a:pt x="0" y="128"/>
                          </a:lnTo>
                          <a:lnTo>
                            <a:pt x="1" y="135"/>
                          </a:lnTo>
                          <a:lnTo>
                            <a:pt x="8" y="136"/>
                          </a:lnTo>
                          <a:lnTo>
                            <a:pt x="46" y="101"/>
                          </a:lnTo>
                          <a:lnTo>
                            <a:pt x="109" y="47"/>
                          </a:lnTo>
                          <a:lnTo>
                            <a:pt x="152" y="5"/>
                          </a:lnTo>
                          <a:lnTo>
                            <a:pt x="15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4360" name="Freeform 760"/>
                    <p:cNvSpPr>
                      <a:spLocks/>
                    </p:cNvSpPr>
                    <p:nvPr/>
                  </p:nvSpPr>
                  <p:spPr bwMode="auto">
                    <a:xfrm>
                      <a:off x="1594" y="2786"/>
                      <a:ext cx="31" cy="4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0" y="27"/>
                        </a:cxn>
                        <a:cxn ang="0">
                          <a:pos x="4" y="24"/>
                        </a:cxn>
                        <a:cxn ang="0">
                          <a:pos x="3" y="23"/>
                        </a:cxn>
                        <a:cxn ang="0">
                          <a:pos x="4" y="20"/>
                        </a:cxn>
                        <a:cxn ang="0">
                          <a:pos x="4" y="19"/>
                        </a:cxn>
                        <a:cxn ang="0">
                          <a:pos x="3" y="15"/>
                        </a:cxn>
                        <a:cxn ang="0">
                          <a:pos x="4" y="13"/>
                        </a:cxn>
                        <a:cxn ang="0">
                          <a:pos x="7" y="11"/>
                        </a:cxn>
                        <a:cxn ang="0">
                          <a:pos x="8" y="8"/>
                        </a:cxn>
                        <a:cxn ang="0">
                          <a:pos x="10" y="7"/>
                        </a:cxn>
                        <a:cxn ang="0">
                          <a:pos x="9" y="4"/>
                        </a:cxn>
                        <a:cxn ang="0">
                          <a:pos x="12" y="4"/>
                        </a:cxn>
                        <a:cxn ang="0">
                          <a:pos x="14" y="7"/>
                        </a:cxn>
                        <a:cxn ang="0">
                          <a:pos x="14" y="8"/>
                        </a:cxn>
                        <a:cxn ang="0">
                          <a:pos x="16" y="5"/>
                        </a:cxn>
                        <a:cxn ang="0">
                          <a:pos x="17" y="2"/>
                        </a:cxn>
                        <a:cxn ang="0">
                          <a:pos x="18" y="1"/>
                        </a:cxn>
                        <a:cxn ang="0">
                          <a:pos x="19" y="0"/>
                        </a:cxn>
                        <a:cxn ang="0">
                          <a:pos x="20" y="2"/>
                        </a:cxn>
                        <a:cxn ang="0">
                          <a:pos x="20" y="4"/>
                        </a:cxn>
                        <a:cxn ang="0">
                          <a:pos x="22" y="6"/>
                        </a:cxn>
                        <a:cxn ang="0">
                          <a:pos x="23" y="7"/>
                        </a:cxn>
                        <a:cxn ang="0">
                          <a:pos x="24" y="4"/>
                        </a:cxn>
                        <a:cxn ang="0">
                          <a:pos x="26" y="4"/>
                        </a:cxn>
                        <a:cxn ang="0">
                          <a:pos x="29" y="4"/>
                        </a:cxn>
                        <a:cxn ang="0">
                          <a:pos x="29" y="5"/>
                        </a:cxn>
                        <a:cxn ang="0">
                          <a:pos x="30" y="10"/>
                        </a:cxn>
                        <a:cxn ang="0">
                          <a:pos x="29" y="12"/>
                        </a:cxn>
                        <a:cxn ang="0">
                          <a:pos x="29" y="16"/>
                        </a:cxn>
                        <a:cxn ang="0">
                          <a:pos x="28" y="18"/>
                        </a:cxn>
                        <a:cxn ang="0">
                          <a:pos x="30" y="22"/>
                        </a:cxn>
                        <a:cxn ang="0">
                          <a:pos x="30" y="25"/>
                        </a:cxn>
                        <a:cxn ang="0">
                          <a:pos x="27" y="29"/>
                        </a:cxn>
                        <a:cxn ang="0">
                          <a:pos x="26" y="31"/>
                        </a:cxn>
                        <a:cxn ang="0">
                          <a:pos x="26" y="33"/>
                        </a:cxn>
                        <a:cxn ang="0">
                          <a:pos x="24" y="34"/>
                        </a:cxn>
                        <a:cxn ang="0">
                          <a:pos x="21" y="33"/>
                        </a:cxn>
                        <a:cxn ang="0">
                          <a:pos x="23" y="35"/>
                        </a:cxn>
                        <a:cxn ang="0">
                          <a:pos x="19" y="37"/>
                        </a:cxn>
                        <a:cxn ang="0">
                          <a:pos x="17" y="39"/>
                        </a:cxn>
                        <a:cxn ang="0">
                          <a:pos x="15" y="37"/>
                        </a:cxn>
                        <a:cxn ang="0">
                          <a:pos x="13" y="39"/>
                        </a:cxn>
                        <a:cxn ang="0">
                          <a:pos x="11" y="40"/>
                        </a:cxn>
                        <a:cxn ang="0">
                          <a:pos x="8" y="40"/>
                        </a:cxn>
                        <a:cxn ang="0">
                          <a:pos x="7" y="39"/>
                        </a:cxn>
                        <a:cxn ang="0">
                          <a:pos x="5" y="39"/>
                        </a:cxn>
                        <a:cxn ang="0">
                          <a:pos x="2" y="39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1" h="41">
                          <a:moveTo>
                            <a:pt x="0" y="29"/>
                          </a:moveTo>
                          <a:lnTo>
                            <a:pt x="0" y="27"/>
                          </a:lnTo>
                          <a:lnTo>
                            <a:pt x="4" y="24"/>
                          </a:lnTo>
                          <a:lnTo>
                            <a:pt x="3" y="23"/>
                          </a:lnTo>
                          <a:lnTo>
                            <a:pt x="4" y="20"/>
                          </a:lnTo>
                          <a:lnTo>
                            <a:pt x="4" y="19"/>
                          </a:lnTo>
                          <a:lnTo>
                            <a:pt x="3" y="15"/>
                          </a:lnTo>
                          <a:lnTo>
                            <a:pt x="4" y="13"/>
                          </a:lnTo>
                          <a:lnTo>
                            <a:pt x="7" y="11"/>
                          </a:lnTo>
                          <a:lnTo>
                            <a:pt x="8" y="8"/>
                          </a:lnTo>
                          <a:lnTo>
                            <a:pt x="10" y="7"/>
                          </a:lnTo>
                          <a:lnTo>
                            <a:pt x="9" y="4"/>
                          </a:lnTo>
                          <a:lnTo>
                            <a:pt x="12" y="4"/>
                          </a:lnTo>
                          <a:lnTo>
                            <a:pt x="14" y="7"/>
                          </a:lnTo>
                          <a:lnTo>
                            <a:pt x="14" y="8"/>
                          </a:lnTo>
                          <a:lnTo>
                            <a:pt x="16" y="5"/>
                          </a:lnTo>
                          <a:lnTo>
                            <a:pt x="17" y="2"/>
                          </a:lnTo>
                          <a:lnTo>
                            <a:pt x="18" y="1"/>
                          </a:lnTo>
                          <a:lnTo>
                            <a:pt x="19" y="0"/>
                          </a:lnTo>
                          <a:lnTo>
                            <a:pt x="20" y="2"/>
                          </a:lnTo>
                          <a:lnTo>
                            <a:pt x="20" y="4"/>
                          </a:lnTo>
                          <a:lnTo>
                            <a:pt x="22" y="6"/>
                          </a:lnTo>
                          <a:lnTo>
                            <a:pt x="23" y="7"/>
                          </a:lnTo>
                          <a:lnTo>
                            <a:pt x="24" y="4"/>
                          </a:lnTo>
                          <a:lnTo>
                            <a:pt x="26" y="4"/>
                          </a:lnTo>
                          <a:lnTo>
                            <a:pt x="29" y="4"/>
                          </a:lnTo>
                          <a:lnTo>
                            <a:pt x="29" y="5"/>
                          </a:lnTo>
                          <a:lnTo>
                            <a:pt x="30" y="10"/>
                          </a:lnTo>
                          <a:lnTo>
                            <a:pt x="29" y="12"/>
                          </a:lnTo>
                          <a:lnTo>
                            <a:pt x="29" y="16"/>
                          </a:lnTo>
                          <a:lnTo>
                            <a:pt x="28" y="18"/>
                          </a:lnTo>
                          <a:lnTo>
                            <a:pt x="30" y="22"/>
                          </a:lnTo>
                          <a:lnTo>
                            <a:pt x="30" y="25"/>
                          </a:lnTo>
                          <a:lnTo>
                            <a:pt x="27" y="29"/>
                          </a:lnTo>
                          <a:lnTo>
                            <a:pt x="26" y="31"/>
                          </a:lnTo>
                          <a:lnTo>
                            <a:pt x="26" y="33"/>
                          </a:lnTo>
                          <a:lnTo>
                            <a:pt x="24" y="34"/>
                          </a:lnTo>
                          <a:lnTo>
                            <a:pt x="21" y="33"/>
                          </a:lnTo>
                          <a:lnTo>
                            <a:pt x="23" y="35"/>
                          </a:lnTo>
                          <a:lnTo>
                            <a:pt x="19" y="37"/>
                          </a:lnTo>
                          <a:lnTo>
                            <a:pt x="17" y="39"/>
                          </a:lnTo>
                          <a:lnTo>
                            <a:pt x="15" y="37"/>
                          </a:lnTo>
                          <a:lnTo>
                            <a:pt x="13" y="39"/>
                          </a:lnTo>
                          <a:lnTo>
                            <a:pt x="11" y="40"/>
                          </a:lnTo>
                          <a:lnTo>
                            <a:pt x="8" y="40"/>
                          </a:lnTo>
                          <a:lnTo>
                            <a:pt x="7" y="39"/>
                          </a:lnTo>
                          <a:lnTo>
                            <a:pt x="5" y="39"/>
                          </a:lnTo>
                          <a:lnTo>
                            <a:pt x="2" y="39"/>
                          </a:lnTo>
                          <a:lnTo>
                            <a:pt x="0" y="29"/>
                          </a:lnTo>
                        </a:path>
                      </a:pathLst>
                    </a:custGeom>
                    <a:solidFill>
                      <a:srgbClr val="FFA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94357" name="Group 761"/>
                  <p:cNvGrpSpPr>
                    <a:grpSpLocks/>
                  </p:cNvGrpSpPr>
                  <p:nvPr/>
                </p:nvGrpSpPr>
                <p:grpSpPr bwMode="auto">
                  <a:xfrm>
                    <a:off x="1497" y="2837"/>
                    <a:ext cx="101" cy="68"/>
                    <a:chOff x="1497" y="2837"/>
                    <a:chExt cx="101" cy="68"/>
                  </a:xfrm>
                </p:grpSpPr>
                <p:sp>
                  <p:nvSpPr>
                    <p:cNvPr id="794362" name="Freeform 762"/>
                    <p:cNvSpPr>
                      <a:spLocks/>
                    </p:cNvSpPr>
                    <p:nvPr/>
                  </p:nvSpPr>
                  <p:spPr bwMode="auto">
                    <a:xfrm>
                      <a:off x="1497" y="2837"/>
                      <a:ext cx="101" cy="6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20" y="4"/>
                        </a:cxn>
                        <a:cxn ang="0">
                          <a:pos x="22" y="10"/>
                        </a:cxn>
                        <a:cxn ang="0">
                          <a:pos x="34" y="7"/>
                        </a:cxn>
                        <a:cxn ang="0">
                          <a:pos x="51" y="9"/>
                        </a:cxn>
                        <a:cxn ang="0">
                          <a:pos x="61" y="13"/>
                        </a:cxn>
                        <a:cxn ang="0">
                          <a:pos x="71" y="24"/>
                        </a:cxn>
                        <a:cxn ang="0">
                          <a:pos x="82" y="31"/>
                        </a:cxn>
                        <a:cxn ang="0">
                          <a:pos x="86" y="37"/>
                        </a:cxn>
                        <a:cxn ang="0">
                          <a:pos x="100" y="67"/>
                        </a:cxn>
                        <a:cxn ang="0">
                          <a:pos x="64" y="50"/>
                        </a:cxn>
                        <a:cxn ang="0">
                          <a:pos x="61" y="40"/>
                        </a:cxn>
                        <a:cxn ang="0">
                          <a:pos x="53" y="34"/>
                        </a:cxn>
                        <a:cxn ang="0">
                          <a:pos x="44" y="26"/>
                        </a:cxn>
                        <a:cxn ang="0">
                          <a:pos x="39" y="23"/>
                        </a:cxn>
                        <a:cxn ang="0">
                          <a:pos x="28" y="24"/>
                        </a:cxn>
                        <a:cxn ang="0">
                          <a:pos x="16" y="19"/>
                        </a:cxn>
                        <a:cxn ang="0">
                          <a:pos x="8" y="17"/>
                        </a:cxn>
                        <a:cxn ang="0">
                          <a:pos x="0" y="15"/>
                        </a:cxn>
                        <a:cxn ang="0">
                          <a:pos x="3" y="2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01" h="68">
                          <a:moveTo>
                            <a:pt x="10" y="0"/>
                          </a:moveTo>
                          <a:lnTo>
                            <a:pt x="20" y="4"/>
                          </a:lnTo>
                          <a:lnTo>
                            <a:pt x="22" y="10"/>
                          </a:lnTo>
                          <a:lnTo>
                            <a:pt x="34" y="7"/>
                          </a:lnTo>
                          <a:lnTo>
                            <a:pt x="51" y="9"/>
                          </a:lnTo>
                          <a:lnTo>
                            <a:pt x="61" y="13"/>
                          </a:lnTo>
                          <a:lnTo>
                            <a:pt x="71" y="24"/>
                          </a:lnTo>
                          <a:lnTo>
                            <a:pt x="82" y="31"/>
                          </a:lnTo>
                          <a:lnTo>
                            <a:pt x="86" y="37"/>
                          </a:lnTo>
                          <a:lnTo>
                            <a:pt x="100" y="67"/>
                          </a:lnTo>
                          <a:lnTo>
                            <a:pt x="64" y="50"/>
                          </a:lnTo>
                          <a:lnTo>
                            <a:pt x="61" y="40"/>
                          </a:lnTo>
                          <a:lnTo>
                            <a:pt x="53" y="34"/>
                          </a:lnTo>
                          <a:lnTo>
                            <a:pt x="44" y="26"/>
                          </a:lnTo>
                          <a:lnTo>
                            <a:pt x="39" y="23"/>
                          </a:lnTo>
                          <a:lnTo>
                            <a:pt x="28" y="24"/>
                          </a:lnTo>
                          <a:lnTo>
                            <a:pt x="16" y="19"/>
                          </a:lnTo>
                          <a:lnTo>
                            <a:pt x="8" y="17"/>
                          </a:lnTo>
                          <a:lnTo>
                            <a:pt x="0" y="15"/>
                          </a:lnTo>
                          <a:lnTo>
                            <a:pt x="3" y="2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solidFill>
                      <a:srgbClr val="006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4363" name="Freeform 763"/>
                    <p:cNvSpPr>
                      <a:spLocks/>
                    </p:cNvSpPr>
                    <p:nvPr/>
                  </p:nvSpPr>
                  <p:spPr bwMode="auto">
                    <a:xfrm>
                      <a:off x="1512" y="2849"/>
                      <a:ext cx="7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4" y="4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6" y="0"/>
                          </a:moveTo>
                          <a:lnTo>
                            <a:pt x="4" y="4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794361" name="Group 764"/>
            <p:cNvGrpSpPr>
              <a:grpSpLocks/>
            </p:cNvGrpSpPr>
            <p:nvPr/>
          </p:nvGrpSpPr>
          <p:grpSpPr bwMode="auto">
            <a:xfrm>
              <a:off x="3502" y="2737"/>
              <a:ext cx="119" cy="91"/>
              <a:chOff x="3230" y="1971"/>
              <a:chExt cx="130" cy="112"/>
            </a:xfrm>
          </p:grpSpPr>
          <p:sp>
            <p:nvSpPr>
              <p:cNvPr id="794365" name="Freeform 765"/>
              <p:cNvSpPr>
                <a:spLocks/>
              </p:cNvSpPr>
              <p:nvPr/>
            </p:nvSpPr>
            <p:spPr bwMode="auto">
              <a:xfrm>
                <a:off x="3230" y="1971"/>
                <a:ext cx="59" cy="8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8" y="80"/>
                  </a:cxn>
                  <a:cxn ang="0">
                    <a:pos x="55" y="81"/>
                  </a:cxn>
                  <a:cxn ang="0">
                    <a:pos x="53" y="82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59" h="83">
                    <a:moveTo>
                      <a:pt x="2" y="0"/>
                    </a:moveTo>
                    <a:lnTo>
                      <a:pt x="58" y="80"/>
                    </a:lnTo>
                    <a:lnTo>
                      <a:pt x="55" y="81"/>
                    </a:lnTo>
                    <a:lnTo>
                      <a:pt x="53" y="8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366" name="Freeform 766"/>
              <p:cNvSpPr>
                <a:spLocks/>
              </p:cNvSpPr>
              <p:nvPr/>
            </p:nvSpPr>
            <p:spPr bwMode="auto">
              <a:xfrm>
                <a:off x="3286" y="2048"/>
                <a:ext cx="74" cy="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11"/>
                  </a:cxn>
                  <a:cxn ang="0">
                    <a:pos x="7" y="19"/>
                  </a:cxn>
                  <a:cxn ang="0">
                    <a:pos x="13" y="23"/>
                  </a:cxn>
                  <a:cxn ang="0">
                    <a:pos x="15" y="29"/>
                  </a:cxn>
                  <a:cxn ang="0">
                    <a:pos x="18" y="27"/>
                  </a:cxn>
                  <a:cxn ang="0">
                    <a:pos x="24" y="32"/>
                  </a:cxn>
                  <a:cxn ang="0">
                    <a:pos x="25" y="34"/>
                  </a:cxn>
                  <a:cxn ang="0">
                    <a:pos x="28" y="33"/>
                  </a:cxn>
                  <a:cxn ang="0">
                    <a:pos x="31" y="32"/>
                  </a:cxn>
                  <a:cxn ang="0">
                    <a:pos x="30" y="29"/>
                  </a:cxn>
                  <a:cxn ang="0">
                    <a:pos x="31" y="25"/>
                  </a:cxn>
                  <a:cxn ang="0">
                    <a:pos x="31" y="18"/>
                  </a:cxn>
                  <a:cxn ang="0">
                    <a:pos x="30" y="15"/>
                  </a:cxn>
                  <a:cxn ang="0">
                    <a:pos x="31" y="11"/>
                  </a:cxn>
                  <a:cxn ang="0">
                    <a:pos x="29" y="8"/>
                  </a:cxn>
                  <a:cxn ang="0">
                    <a:pos x="32" y="7"/>
                  </a:cxn>
                  <a:cxn ang="0">
                    <a:pos x="31" y="4"/>
                  </a:cxn>
                  <a:cxn ang="0">
                    <a:pos x="32" y="0"/>
                  </a:cxn>
                  <a:cxn ang="0">
                    <a:pos x="37" y="1"/>
                  </a:cxn>
                  <a:cxn ang="0">
                    <a:pos x="39" y="7"/>
                  </a:cxn>
                  <a:cxn ang="0">
                    <a:pos x="41" y="9"/>
                  </a:cxn>
                  <a:cxn ang="0">
                    <a:pos x="42" y="12"/>
                  </a:cxn>
                  <a:cxn ang="0">
                    <a:pos x="48" y="17"/>
                  </a:cxn>
                  <a:cxn ang="0">
                    <a:pos x="51" y="15"/>
                  </a:cxn>
                  <a:cxn ang="0">
                    <a:pos x="54" y="14"/>
                  </a:cxn>
                  <a:cxn ang="0">
                    <a:pos x="56" y="13"/>
                  </a:cxn>
                  <a:cxn ang="0">
                    <a:pos x="58" y="8"/>
                  </a:cxn>
                  <a:cxn ang="0">
                    <a:pos x="62" y="10"/>
                  </a:cxn>
                  <a:cxn ang="0">
                    <a:pos x="67" y="7"/>
                  </a:cxn>
                  <a:cxn ang="0">
                    <a:pos x="71" y="9"/>
                  </a:cxn>
                  <a:cxn ang="0">
                    <a:pos x="73" y="11"/>
                  </a:cxn>
                </a:cxnLst>
                <a:rect l="0" t="0" r="r" b="b"/>
                <a:pathLst>
                  <a:path w="74" h="35">
                    <a:moveTo>
                      <a:pt x="0" y="5"/>
                    </a:moveTo>
                    <a:lnTo>
                      <a:pt x="3" y="11"/>
                    </a:lnTo>
                    <a:lnTo>
                      <a:pt x="7" y="19"/>
                    </a:lnTo>
                    <a:lnTo>
                      <a:pt x="13" y="23"/>
                    </a:lnTo>
                    <a:lnTo>
                      <a:pt x="15" y="29"/>
                    </a:lnTo>
                    <a:lnTo>
                      <a:pt x="18" y="27"/>
                    </a:lnTo>
                    <a:lnTo>
                      <a:pt x="24" y="32"/>
                    </a:lnTo>
                    <a:lnTo>
                      <a:pt x="25" y="34"/>
                    </a:lnTo>
                    <a:lnTo>
                      <a:pt x="28" y="33"/>
                    </a:lnTo>
                    <a:lnTo>
                      <a:pt x="31" y="32"/>
                    </a:lnTo>
                    <a:lnTo>
                      <a:pt x="30" y="29"/>
                    </a:lnTo>
                    <a:lnTo>
                      <a:pt x="31" y="25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32" y="7"/>
                    </a:lnTo>
                    <a:lnTo>
                      <a:pt x="31" y="4"/>
                    </a:lnTo>
                    <a:lnTo>
                      <a:pt x="32" y="0"/>
                    </a:lnTo>
                    <a:lnTo>
                      <a:pt x="37" y="1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2"/>
                    </a:lnTo>
                    <a:lnTo>
                      <a:pt x="48" y="17"/>
                    </a:lnTo>
                    <a:lnTo>
                      <a:pt x="51" y="15"/>
                    </a:lnTo>
                    <a:lnTo>
                      <a:pt x="54" y="14"/>
                    </a:lnTo>
                    <a:lnTo>
                      <a:pt x="56" y="13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7" y="7"/>
                    </a:lnTo>
                    <a:lnTo>
                      <a:pt x="71" y="9"/>
                    </a:lnTo>
                    <a:lnTo>
                      <a:pt x="73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94367" name="Freeform 767"/>
            <p:cNvSpPr>
              <a:spLocks/>
            </p:cNvSpPr>
            <p:nvPr/>
          </p:nvSpPr>
          <p:spPr bwMode="auto">
            <a:xfrm>
              <a:off x="3007" y="3373"/>
              <a:ext cx="149" cy="137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93" y="35"/>
                </a:cxn>
                <a:cxn ang="0">
                  <a:pos x="131" y="25"/>
                </a:cxn>
                <a:cxn ang="0">
                  <a:pos x="162" y="0"/>
                </a:cxn>
                <a:cxn ang="0">
                  <a:pos x="162" y="168"/>
                </a:cxn>
                <a:cxn ang="0">
                  <a:pos x="119" y="133"/>
                </a:cxn>
                <a:cxn ang="0">
                  <a:pos x="79" y="109"/>
                </a:cxn>
                <a:cxn ang="0">
                  <a:pos x="52" y="133"/>
                </a:cxn>
                <a:cxn ang="0">
                  <a:pos x="41" y="109"/>
                </a:cxn>
                <a:cxn ang="0">
                  <a:pos x="41" y="74"/>
                </a:cxn>
                <a:cxn ang="0">
                  <a:pos x="0" y="85"/>
                </a:cxn>
                <a:cxn ang="0">
                  <a:pos x="52" y="11"/>
                </a:cxn>
              </a:cxnLst>
              <a:rect l="0" t="0" r="r" b="b"/>
              <a:pathLst>
                <a:path w="163" h="169">
                  <a:moveTo>
                    <a:pt x="52" y="11"/>
                  </a:moveTo>
                  <a:lnTo>
                    <a:pt x="93" y="35"/>
                  </a:lnTo>
                  <a:lnTo>
                    <a:pt x="131" y="25"/>
                  </a:lnTo>
                  <a:lnTo>
                    <a:pt x="162" y="0"/>
                  </a:lnTo>
                  <a:lnTo>
                    <a:pt x="162" y="168"/>
                  </a:lnTo>
                  <a:lnTo>
                    <a:pt x="119" y="133"/>
                  </a:lnTo>
                  <a:lnTo>
                    <a:pt x="79" y="109"/>
                  </a:lnTo>
                  <a:lnTo>
                    <a:pt x="52" y="133"/>
                  </a:lnTo>
                  <a:lnTo>
                    <a:pt x="41" y="109"/>
                  </a:lnTo>
                  <a:lnTo>
                    <a:pt x="41" y="74"/>
                  </a:lnTo>
                  <a:lnTo>
                    <a:pt x="0" y="85"/>
                  </a:lnTo>
                  <a:lnTo>
                    <a:pt x="52" y="11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368" name="Freeform 768"/>
            <p:cNvSpPr>
              <a:spLocks/>
            </p:cNvSpPr>
            <p:nvPr/>
          </p:nvSpPr>
          <p:spPr bwMode="auto">
            <a:xfrm>
              <a:off x="2640" y="3684"/>
              <a:ext cx="112" cy="11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71"/>
                </a:cxn>
                <a:cxn ang="0">
                  <a:pos x="12" y="112"/>
                </a:cxn>
                <a:cxn ang="0">
                  <a:pos x="27" y="141"/>
                </a:cxn>
                <a:cxn ang="0">
                  <a:pos x="64" y="101"/>
                </a:cxn>
                <a:cxn ang="0">
                  <a:pos x="107" y="88"/>
                </a:cxn>
                <a:cxn ang="0">
                  <a:pos x="122" y="29"/>
                </a:cxn>
                <a:cxn ang="0">
                  <a:pos x="64" y="42"/>
                </a:cxn>
                <a:cxn ang="0">
                  <a:pos x="53" y="0"/>
                </a:cxn>
              </a:cxnLst>
              <a:rect l="0" t="0" r="r" b="b"/>
              <a:pathLst>
                <a:path w="123" h="142">
                  <a:moveTo>
                    <a:pt x="53" y="0"/>
                  </a:moveTo>
                  <a:lnTo>
                    <a:pt x="0" y="71"/>
                  </a:lnTo>
                  <a:lnTo>
                    <a:pt x="12" y="112"/>
                  </a:lnTo>
                  <a:lnTo>
                    <a:pt x="27" y="141"/>
                  </a:lnTo>
                  <a:lnTo>
                    <a:pt x="64" y="101"/>
                  </a:lnTo>
                  <a:lnTo>
                    <a:pt x="107" y="88"/>
                  </a:lnTo>
                  <a:lnTo>
                    <a:pt x="122" y="29"/>
                  </a:lnTo>
                  <a:lnTo>
                    <a:pt x="64" y="42"/>
                  </a:lnTo>
                  <a:lnTo>
                    <a:pt x="53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94364" name="Group 769"/>
            <p:cNvGrpSpPr>
              <a:grpSpLocks/>
            </p:cNvGrpSpPr>
            <p:nvPr/>
          </p:nvGrpSpPr>
          <p:grpSpPr bwMode="auto">
            <a:xfrm>
              <a:off x="2725" y="3157"/>
              <a:ext cx="78" cy="89"/>
              <a:chOff x="2381" y="2488"/>
              <a:chExt cx="85" cy="110"/>
            </a:xfrm>
          </p:grpSpPr>
          <p:sp>
            <p:nvSpPr>
              <p:cNvPr id="794370" name="Freeform 770"/>
              <p:cNvSpPr>
                <a:spLocks/>
              </p:cNvSpPr>
              <p:nvPr/>
            </p:nvSpPr>
            <p:spPr bwMode="auto">
              <a:xfrm>
                <a:off x="2381" y="2576"/>
                <a:ext cx="16" cy="2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7"/>
                  </a:cxn>
                  <a:cxn ang="0">
                    <a:pos x="5" y="4"/>
                  </a:cxn>
                  <a:cxn ang="0">
                    <a:pos x="8" y="0"/>
                  </a:cxn>
                  <a:cxn ang="0">
                    <a:pos x="15" y="4"/>
                  </a:cxn>
                  <a:cxn ang="0">
                    <a:pos x="15" y="14"/>
                  </a:cxn>
                  <a:cxn ang="0">
                    <a:pos x="12" y="21"/>
                  </a:cxn>
                  <a:cxn ang="0">
                    <a:pos x="7" y="21"/>
                  </a:cxn>
                  <a:cxn ang="0">
                    <a:pos x="0" y="14"/>
                  </a:cxn>
                </a:cxnLst>
                <a:rect l="0" t="0" r="r" b="b"/>
                <a:pathLst>
                  <a:path w="16" h="22">
                    <a:moveTo>
                      <a:pt x="0" y="14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15" y="14"/>
                    </a:lnTo>
                    <a:lnTo>
                      <a:pt x="12" y="21"/>
                    </a:lnTo>
                    <a:lnTo>
                      <a:pt x="7" y="2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371" name="Freeform 771"/>
              <p:cNvSpPr>
                <a:spLocks/>
              </p:cNvSpPr>
              <p:nvPr/>
            </p:nvSpPr>
            <p:spPr bwMode="auto">
              <a:xfrm>
                <a:off x="2454" y="2488"/>
                <a:ext cx="12" cy="1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11" y="4"/>
                  </a:cxn>
                  <a:cxn ang="0">
                    <a:pos x="11" y="8"/>
                  </a:cxn>
                  <a:cxn ang="0">
                    <a:pos x="9" y="11"/>
                  </a:cxn>
                  <a:cxn ang="0">
                    <a:pos x="6" y="13"/>
                  </a:cxn>
                  <a:cxn ang="0">
                    <a:pos x="2" y="11"/>
                  </a:cxn>
                  <a:cxn ang="0">
                    <a:pos x="0" y="9"/>
                  </a:cxn>
                </a:cxnLst>
                <a:rect l="0" t="0" r="r" b="b"/>
                <a:pathLst>
                  <a:path w="12" h="14">
                    <a:moveTo>
                      <a:pt x="0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6" y="13"/>
                    </a:lnTo>
                    <a:lnTo>
                      <a:pt x="2" y="11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5680" name="Group 772"/>
              <p:cNvGrpSpPr>
                <a:grpSpLocks/>
              </p:cNvGrpSpPr>
              <p:nvPr/>
            </p:nvGrpSpPr>
            <p:grpSpPr bwMode="auto">
              <a:xfrm>
                <a:off x="2434" y="2540"/>
                <a:ext cx="23" cy="29"/>
                <a:chOff x="2434" y="2540"/>
                <a:chExt cx="23" cy="29"/>
              </a:xfrm>
            </p:grpSpPr>
            <p:sp>
              <p:nvSpPr>
                <p:cNvPr id="794373" name="Freeform 773"/>
                <p:cNvSpPr>
                  <a:spLocks/>
                </p:cNvSpPr>
                <p:nvPr/>
              </p:nvSpPr>
              <p:spPr bwMode="auto">
                <a:xfrm>
                  <a:off x="2434" y="2540"/>
                  <a:ext cx="23" cy="29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0" y="11"/>
                    </a:cxn>
                    <a:cxn ang="0">
                      <a:pos x="2" y="20"/>
                    </a:cxn>
                    <a:cxn ang="0">
                      <a:pos x="6" y="24"/>
                    </a:cxn>
                    <a:cxn ang="0">
                      <a:pos x="13" y="28"/>
                    </a:cxn>
                    <a:cxn ang="0">
                      <a:pos x="20" y="22"/>
                    </a:cxn>
                    <a:cxn ang="0">
                      <a:pos x="22" y="15"/>
                    </a:cxn>
                    <a:cxn ang="0">
                      <a:pos x="20" y="11"/>
                    </a:cxn>
                    <a:cxn ang="0">
                      <a:pos x="22" y="9"/>
                    </a:cxn>
                    <a:cxn ang="0">
                      <a:pos x="22" y="4"/>
                    </a:cxn>
                    <a:cxn ang="0">
                      <a:pos x="18" y="0"/>
                    </a:cxn>
                    <a:cxn ang="0">
                      <a:pos x="11" y="0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23" h="29">
                      <a:moveTo>
                        <a:pt x="2" y="4"/>
                      </a:moveTo>
                      <a:lnTo>
                        <a:pt x="0" y="11"/>
                      </a:lnTo>
                      <a:lnTo>
                        <a:pt x="2" y="20"/>
                      </a:lnTo>
                      <a:lnTo>
                        <a:pt x="6" y="24"/>
                      </a:lnTo>
                      <a:lnTo>
                        <a:pt x="13" y="28"/>
                      </a:lnTo>
                      <a:lnTo>
                        <a:pt x="20" y="22"/>
                      </a:lnTo>
                      <a:lnTo>
                        <a:pt x="22" y="15"/>
                      </a:lnTo>
                      <a:lnTo>
                        <a:pt x="20" y="11"/>
                      </a:lnTo>
                      <a:lnTo>
                        <a:pt x="22" y="9"/>
                      </a:lnTo>
                      <a:lnTo>
                        <a:pt x="22" y="4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2" y="4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374" name="Freeform 774"/>
                <p:cNvSpPr>
                  <a:spLocks/>
                </p:cNvSpPr>
                <p:nvPr/>
              </p:nvSpPr>
              <p:spPr bwMode="auto">
                <a:xfrm>
                  <a:off x="2441" y="2540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7" y="28"/>
                    </a:cxn>
                    <a:cxn ang="0">
                      <a:pos x="13" y="22"/>
                    </a:cxn>
                    <a:cxn ang="0">
                      <a:pos x="15" y="15"/>
                    </a:cxn>
                    <a:cxn ang="0">
                      <a:pos x="13" y="11"/>
                    </a:cxn>
                    <a:cxn ang="0">
                      <a:pos x="15" y="9"/>
                    </a:cxn>
                    <a:cxn ang="0">
                      <a:pos x="15" y="4"/>
                    </a:cxn>
                    <a:cxn ang="0">
                      <a:pos x="11" y="0"/>
                    </a:cxn>
                    <a:cxn ang="0">
                      <a:pos x="7" y="7"/>
                    </a:cxn>
                    <a:cxn ang="0">
                      <a:pos x="9" y="9"/>
                    </a:cxn>
                    <a:cxn ang="0">
                      <a:pos x="4" y="13"/>
                    </a:cxn>
                    <a:cxn ang="0">
                      <a:pos x="7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" h="29">
                      <a:moveTo>
                        <a:pt x="0" y="24"/>
                      </a:moveTo>
                      <a:lnTo>
                        <a:pt x="7" y="28"/>
                      </a:lnTo>
                      <a:lnTo>
                        <a:pt x="13" y="22"/>
                      </a:lnTo>
                      <a:lnTo>
                        <a:pt x="15" y="15"/>
                      </a:lnTo>
                      <a:lnTo>
                        <a:pt x="13" y="11"/>
                      </a:lnTo>
                      <a:lnTo>
                        <a:pt x="15" y="9"/>
                      </a:lnTo>
                      <a:lnTo>
                        <a:pt x="15" y="4"/>
                      </a:lnTo>
                      <a:lnTo>
                        <a:pt x="11" y="0"/>
                      </a:lnTo>
                      <a:lnTo>
                        <a:pt x="7" y="7"/>
                      </a:lnTo>
                      <a:lnTo>
                        <a:pt x="9" y="9"/>
                      </a:lnTo>
                      <a:lnTo>
                        <a:pt x="4" y="13"/>
                      </a:lnTo>
                      <a:lnTo>
                        <a:pt x="7" y="2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94375" name="Line 775"/>
            <p:cNvSpPr>
              <a:spLocks noChangeShapeType="1"/>
            </p:cNvSpPr>
            <p:nvPr/>
          </p:nvSpPr>
          <p:spPr bwMode="auto">
            <a:xfrm flipV="1">
              <a:off x="3499" y="2723"/>
              <a:ext cx="12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376" name="Line 776"/>
            <p:cNvSpPr>
              <a:spLocks noChangeShapeType="1"/>
            </p:cNvSpPr>
            <p:nvPr/>
          </p:nvSpPr>
          <p:spPr bwMode="auto">
            <a:xfrm>
              <a:off x="3513" y="2721"/>
              <a:ext cx="4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94377" name="Object 77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990" y="3292"/>
            <a:ext cx="449" cy="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5" imgW="2145960" imgH="5803560" progId="">
                    <p:embed/>
                  </p:oleObj>
                </mc:Choice>
                <mc:Fallback>
                  <p:oleObj name="Microsoft ClipArt Gallery" r:id="rId5" imgW="2145960" imgH="5803560" progId="">
                    <p:embed/>
                    <p:pic>
                      <p:nvPicPr>
                        <p:cNvPr id="794377" name="Object 777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0" y="3292"/>
                          <a:ext cx="449" cy="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795682" name="Group 778"/>
          <p:cNvGrpSpPr>
            <a:grpSpLocks/>
          </p:cNvGrpSpPr>
          <p:nvPr/>
        </p:nvGrpSpPr>
        <p:grpSpPr bwMode="auto">
          <a:xfrm>
            <a:off x="7158405" y="727077"/>
            <a:ext cx="2904392" cy="2919413"/>
            <a:chOff x="1819" y="1859"/>
            <a:chExt cx="2491" cy="2199"/>
          </a:xfrm>
        </p:grpSpPr>
        <p:sp>
          <p:nvSpPr>
            <p:cNvPr id="794379" name="Rectangle 779"/>
            <p:cNvSpPr>
              <a:spLocks noChangeArrowheads="1"/>
            </p:cNvSpPr>
            <p:nvPr/>
          </p:nvSpPr>
          <p:spPr bwMode="auto">
            <a:xfrm>
              <a:off x="3439" y="3714"/>
              <a:ext cx="254" cy="14"/>
            </a:xfrm>
            <a:prstGeom prst="rect">
              <a:avLst/>
            </a:prstGeom>
            <a:solidFill>
              <a:srgbClr val="A0A0A0"/>
            </a:solidFill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95686" name="Group 780"/>
            <p:cNvGrpSpPr>
              <a:grpSpLocks/>
            </p:cNvGrpSpPr>
            <p:nvPr/>
          </p:nvGrpSpPr>
          <p:grpSpPr bwMode="auto">
            <a:xfrm>
              <a:off x="1967" y="2410"/>
              <a:ext cx="2343" cy="1503"/>
              <a:chOff x="1553" y="1584"/>
              <a:chExt cx="2560" cy="1849"/>
            </a:xfrm>
          </p:grpSpPr>
          <p:sp>
            <p:nvSpPr>
              <p:cNvPr id="794381" name="Freeform 781"/>
              <p:cNvSpPr>
                <a:spLocks/>
              </p:cNvSpPr>
              <p:nvPr/>
            </p:nvSpPr>
            <p:spPr bwMode="auto">
              <a:xfrm>
                <a:off x="1553" y="1584"/>
                <a:ext cx="2560" cy="1849"/>
              </a:xfrm>
              <a:custGeom>
                <a:avLst/>
                <a:gdLst/>
                <a:ahLst/>
                <a:cxnLst>
                  <a:cxn ang="0">
                    <a:pos x="0" y="1848"/>
                  </a:cxn>
                  <a:cxn ang="0">
                    <a:pos x="117" y="1614"/>
                  </a:cxn>
                  <a:cxn ang="0">
                    <a:pos x="265" y="1421"/>
                  </a:cxn>
                  <a:cxn ang="0">
                    <a:pos x="432" y="1368"/>
                  </a:cxn>
                  <a:cxn ang="0">
                    <a:pos x="479" y="1121"/>
                  </a:cxn>
                  <a:cxn ang="0">
                    <a:pos x="618" y="917"/>
                  </a:cxn>
                  <a:cxn ang="0">
                    <a:pos x="804" y="917"/>
                  </a:cxn>
                  <a:cxn ang="0">
                    <a:pos x="892" y="834"/>
                  </a:cxn>
                  <a:cxn ang="0">
                    <a:pos x="961" y="614"/>
                  </a:cxn>
                  <a:cxn ang="0">
                    <a:pos x="1097" y="384"/>
                  </a:cxn>
                  <a:cxn ang="0">
                    <a:pos x="1176" y="53"/>
                  </a:cxn>
                  <a:cxn ang="0">
                    <a:pos x="1314" y="93"/>
                  </a:cxn>
                  <a:cxn ang="0">
                    <a:pos x="1481" y="0"/>
                  </a:cxn>
                  <a:cxn ang="0">
                    <a:pos x="1529" y="110"/>
                  </a:cxn>
                  <a:cxn ang="0">
                    <a:pos x="1617" y="203"/>
                  </a:cxn>
                  <a:cxn ang="0">
                    <a:pos x="1686" y="450"/>
                  </a:cxn>
                  <a:cxn ang="0">
                    <a:pos x="1844" y="574"/>
                  </a:cxn>
                  <a:cxn ang="0">
                    <a:pos x="1922" y="821"/>
                  </a:cxn>
                  <a:cxn ang="0">
                    <a:pos x="2087" y="957"/>
                  </a:cxn>
                  <a:cxn ang="0">
                    <a:pos x="2127" y="1244"/>
                  </a:cxn>
                  <a:cxn ang="0">
                    <a:pos x="2440" y="1574"/>
                  </a:cxn>
                  <a:cxn ang="0">
                    <a:pos x="2559" y="1848"/>
                  </a:cxn>
                  <a:cxn ang="0">
                    <a:pos x="0" y="1848"/>
                  </a:cxn>
                </a:cxnLst>
                <a:rect l="0" t="0" r="r" b="b"/>
                <a:pathLst>
                  <a:path w="2560" h="1849">
                    <a:moveTo>
                      <a:pt x="0" y="1848"/>
                    </a:moveTo>
                    <a:lnTo>
                      <a:pt x="117" y="1614"/>
                    </a:lnTo>
                    <a:lnTo>
                      <a:pt x="265" y="1421"/>
                    </a:lnTo>
                    <a:lnTo>
                      <a:pt x="432" y="1368"/>
                    </a:lnTo>
                    <a:lnTo>
                      <a:pt x="479" y="1121"/>
                    </a:lnTo>
                    <a:lnTo>
                      <a:pt x="618" y="917"/>
                    </a:lnTo>
                    <a:lnTo>
                      <a:pt x="804" y="917"/>
                    </a:lnTo>
                    <a:lnTo>
                      <a:pt x="892" y="834"/>
                    </a:lnTo>
                    <a:lnTo>
                      <a:pt x="961" y="614"/>
                    </a:lnTo>
                    <a:lnTo>
                      <a:pt x="1097" y="384"/>
                    </a:lnTo>
                    <a:lnTo>
                      <a:pt x="1176" y="53"/>
                    </a:lnTo>
                    <a:lnTo>
                      <a:pt x="1314" y="93"/>
                    </a:lnTo>
                    <a:lnTo>
                      <a:pt x="1481" y="0"/>
                    </a:lnTo>
                    <a:lnTo>
                      <a:pt x="1529" y="110"/>
                    </a:lnTo>
                    <a:lnTo>
                      <a:pt x="1617" y="203"/>
                    </a:lnTo>
                    <a:lnTo>
                      <a:pt x="1686" y="450"/>
                    </a:lnTo>
                    <a:lnTo>
                      <a:pt x="1844" y="574"/>
                    </a:lnTo>
                    <a:lnTo>
                      <a:pt x="1922" y="821"/>
                    </a:lnTo>
                    <a:lnTo>
                      <a:pt x="2087" y="957"/>
                    </a:lnTo>
                    <a:lnTo>
                      <a:pt x="2127" y="1244"/>
                    </a:lnTo>
                    <a:lnTo>
                      <a:pt x="2440" y="1574"/>
                    </a:lnTo>
                    <a:lnTo>
                      <a:pt x="2559" y="1848"/>
                    </a:lnTo>
                    <a:lnTo>
                      <a:pt x="0" y="1848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5689" name="Group 782"/>
              <p:cNvGrpSpPr>
                <a:grpSpLocks/>
              </p:cNvGrpSpPr>
              <p:nvPr/>
            </p:nvGrpSpPr>
            <p:grpSpPr bwMode="auto">
              <a:xfrm>
                <a:off x="3094" y="1788"/>
                <a:ext cx="589" cy="1290"/>
                <a:chOff x="3094" y="1788"/>
                <a:chExt cx="589" cy="1290"/>
              </a:xfrm>
            </p:grpSpPr>
            <p:sp>
              <p:nvSpPr>
                <p:cNvPr id="794383" name="Freeform 783"/>
                <p:cNvSpPr>
                  <a:spLocks/>
                </p:cNvSpPr>
                <p:nvPr/>
              </p:nvSpPr>
              <p:spPr bwMode="auto">
                <a:xfrm>
                  <a:off x="3094" y="1788"/>
                  <a:ext cx="168" cy="426"/>
                </a:xfrm>
                <a:custGeom>
                  <a:avLst/>
                  <a:gdLst/>
                  <a:ahLst/>
                  <a:cxnLst>
                    <a:cxn ang="0">
                      <a:pos x="79" y="0"/>
                    </a:cxn>
                    <a:cxn ang="0">
                      <a:pos x="50" y="164"/>
                    </a:cxn>
                    <a:cxn ang="0">
                      <a:pos x="79" y="234"/>
                    </a:cxn>
                    <a:cxn ang="0">
                      <a:pos x="21" y="318"/>
                    </a:cxn>
                    <a:cxn ang="0">
                      <a:pos x="0" y="425"/>
                    </a:cxn>
                    <a:cxn ang="0">
                      <a:pos x="88" y="398"/>
                    </a:cxn>
                    <a:cxn ang="0">
                      <a:pos x="88" y="345"/>
                    </a:cxn>
                    <a:cxn ang="0">
                      <a:pos x="167" y="398"/>
                    </a:cxn>
                    <a:cxn ang="0">
                      <a:pos x="148" y="234"/>
                    </a:cxn>
                    <a:cxn ang="0">
                      <a:pos x="79" y="0"/>
                    </a:cxn>
                  </a:cxnLst>
                  <a:rect l="0" t="0" r="r" b="b"/>
                  <a:pathLst>
                    <a:path w="168" h="426">
                      <a:moveTo>
                        <a:pt x="79" y="0"/>
                      </a:moveTo>
                      <a:lnTo>
                        <a:pt x="50" y="164"/>
                      </a:lnTo>
                      <a:lnTo>
                        <a:pt x="79" y="234"/>
                      </a:lnTo>
                      <a:lnTo>
                        <a:pt x="21" y="318"/>
                      </a:lnTo>
                      <a:lnTo>
                        <a:pt x="0" y="425"/>
                      </a:lnTo>
                      <a:lnTo>
                        <a:pt x="88" y="398"/>
                      </a:lnTo>
                      <a:lnTo>
                        <a:pt x="88" y="345"/>
                      </a:lnTo>
                      <a:lnTo>
                        <a:pt x="167" y="398"/>
                      </a:lnTo>
                      <a:lnTo>
                        <a:pt x="148" y="234"/>
                      </a:lnTo>
                      <a:lnTo>
                        <a:pt x="7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384" name="Freeform 784"/>
                <p:cNvSpPr>
                  <a:spLocks/>
                </p:cNvSpPr>
                <p:nvPr/>
              </p:nvSpPr>
              <p:spPr bwMode="auto">
                <a:xfrm>
                  <a:off x="3203" y="2161"/>
                  <a:ext cx="276" cy="492"/>
                </a:xfrm>
                <a:custGeom>
                  <a:avLst/>
                  <a:gdLst/>
                  <a:ahLst/>
                  <a:cxnLst>
                    <a:cxn ang="0">
                      <a:pos x="196" y="0"/>
                    </a:cxn>
                    <a:cxn ang="0">
                      <a:pos x="275" y="246"/>
                    </a:cxn>
                    <a:cxn ang="0">
                      <a:pos x="196" y="272"/>
                    </a:cxn>
                    <a:cxn ang="0">
                      <a:pos x="117" y="408"/>
                    </a:cxn>
                    <a:cxn ang="0">
                      <a:pos x="57" y="328"/>
                    </a:cxn>
                    <a:cxn ang="0">
                      <a:pos x="0" y="491"/>
                    </a:cxn>
                    <a:cxn ang="0">
                      <a:pos x="0" y="246"/>
                    </a:cxn>
                    <a:cxn ang="0">
                      <a:pos x="117" y="219"/>
                    </a:cxn>
                    <a:cxn ang="0">
                      <a:pos x="136" y="53"/>
                    </a:cxn>
                    <a:cxn ang="0">
                      <a:pos x="196" y="0"/>
                    </a:cxn>
                  </a:cxnLst>
                  <a:rect l="0" t="0" r="r" b="b"/>
                  <a:pathLst>
                    <a:path w="276" h="492">
                      <a:moveTo>
                        <a:pt x="196" y="0"/>
                      </a:moveTo>
                      <a:lnTo>
                        <a:pt x="275" y="246"/>
                      </a:lnTo>
                      <a:lnTo>
                        <a:pt x="196" y="272"/>
                      </a:lnTo>
                      <a:lnTo>
                        <a:pt x="117" y="408"/>
                      </a:lnTo>
                      <a:lnTo>
                        <a:pt x="57" y="328"/>
                      </a:lnTo>
                      <a:lnTo>
                        <a:pt x="0" y="491"/>
                      </a:lnTo>
                      <a:lnTo>
                        <a:pt x="0" y="246"/>
                      </a:lnTo>
                      <a:lnTo>
                        <a:pt x="117" y="219"/>
                      </a:lnTo>
                      <a:lnTo>
                        <a:pt x="136" y="53"/>
                      </a:lnTo>
                      <a:lnTo>
                        <a:pt x="19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385" name="Freeform 785"/>
                <p:cNvSpPr>
                  <a:spLocks/>
                </p:cNvSpPr>
                <p:nvPr/>
              </p:nvSpPr>
              <p:spPr bwMode="auto">
                <a:xfrm>
                  <a:off x="3418" y="2541"/>
                  <a:ext cx="265" cy="537"/>
                </a:xfrm>
                <a:custGeom>
                  <a:avLst/>
                  <a:gdLst/>
                  <a:ahLst/>
                  <a:cxnLst>
                    <a:cxn ang="0">
                      <a:pos x="224" y="0"/>
                    </a:cxn>
                    <a:cxn ang="0">
                      <a:pos x="107" y="54"/>
                    </a:cxn>
                    <a:cxn ang="0">
                      <a:pos x="107" y="235"/>
                    </a:cxn>
                    <a:cxn ang="0">
                      <a:pos x="38" y="204"/>
                    </a:cxn>
                    <a:cxn ang="0">
                      <a:pos x="0" y="372"/>
                    </a:cxn>
                    <a:cxn ang="0">
                      <a:pos x="98" y="399"/>
                    </a:cxn>
                    <a:cxn ang="0">
                      <a:pos x="147" y="536"/>
                    </a:cxn>
                    <a:cxn ang="0">
                      <a:pos x="205" y="372"/>
                    </a:cxn>
                    <a:cxn ang="0">
                      <a:pos x="264" y="425"/>
                    </a:cxn>
                    <a:cxn ang="0">
                      <a:pos x="264" y="288"/>
                    </a:cxn>
                    <a:cxn ang="0">
                      <a:pos x="224" y="0"/>
                    </a:cxn>
                  </a:cxnLst>
                  <a:rect l="0" t="0" r="r" b="b"/>
                  <a:pathLst>
                    <a:path w="265" h="537">
                      <a:moveTo>
                        <a:pt x="224" y="0"/>
                      </a:moveTo>
                      <a:lnTo>
                        <a:pt x="107" y="54"/>
                      </a:lnTo>
                      <a:lnTo>
                        <a:pt x="107" y="235"/>
                      </a:lnTo>
                      <a:lnTo>
                        <a:pt x="38" y="204"/>
                      </a:lnTo>
                      <a:lnTo>
                        <a:pt x="0" y="372"/>
                      </a:lnTo>
                      <a:lnTo>
                        <a:pt x="98" y="399"/>
                      </a:lnTo>
                      <a:lnTo>
                        <a:pt x="147" y="536"/>
                      </a:lnTo>
                      <a:lnTo>
                        <a:pt x="205" y="372"/>
                      </a:lnTo>
                      <a:lnTo>
                        <a:pt x="264" y="425"/>
                      </a:lnTo>
                      <a:lnTo>
                        <a:pt x="264" y="288"/>
                      </a:lnTo>
                      <a:lnTo>
                        <a:pt x="224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95692" name="Group 786"/>
            <p:cNvGrpSpPr>
              <a:grpSpLocks/>
            </p:cNvGrpSpPr>
            <p:nvPr/>
          </p:nvGrpSpPr>
          <p:grpSpPr bwMode="auto">
            <a:xfrm>
              <a:off x="3036" y="2261"/>
              <a:ext cx="305" cy="231"/>
              <a:chOff x="2721" y="1386"/>
              <a:chExt cx="333" cy="284"/>
            </a:xfrm>
          </p:grpSpPr>
          <p:sp>
            <p:nvSpPr>
              <p:cNvPr id="794387" name="Freeform 787"/>
              <p:cNvSpPr>
                <a:spLocks/>
              </p:cNvSpPr>
              <p:nvPr/>
            </p:nvSpPr>
            <p:spPr bwMode="auto">
              <a:xfrm>
                <a:off x="2721" y="1386"/>
                <a:ext cx="333" cy="284"/>
              </a:xfrm>
              <a:custGeom>
                <a:avLst/>
                <a:gdLst/>
                <a:ahLst/>
                <a:cxnLst>
                  <a:cxn ang="0">
                    <a:pos x="0" y="283"/>
                  </a:cxn>
                  <a:cxn ang="0">
                    <a:pos x="15" y="247"/>
                  </a:cxn>
                  <a:cxn ang="0">
                    <a:pos x="34" y="218"/>
                  </a:cxn>
                  <a:cxn ang="0">
                    <a:pos x="56" y="210"/>
                  </a:cxn>
                  <a:cxn ang="0">
                    <a:pos x="62" y="172"/>
                  </a:cxn>
                  <a:cxn ang="0">
                    <a:pos x="80" y="140"/>
                  </a:cxn>
                  <a:cxn ang="0">
                    <a:pos x="104" y="140"/>
                  </a:cxn>
                  <a:cxn ang="0">
                    <a:pos x="116" y="128"/>
                  </a:cxn>
                  <a:cxn ang="0">
                    <a:pos x="125" y="95"/>
                  </a:cxn>
                  <a:cxn ang="0">
                    <a:pos x="142" y="59"/>
                  </a:cxn>
                  <a:cxn ang="0">
                    <a:pos x="153" y="8"/>
                  </a:cxn>
                  <a:cxn ang="0">
                    <a:pos x="171" y="15"/>
                  </a:cxn>
                  <a:cxn ang="0">
                    <a:pos x="192" y="0"/>
                  </a:cxn>
                  <a:cxn ang="0">
                    <a:pos x="198" y="17"/>
                  </a:cxn>
                  <a:cxn ang="0">
                    <a:pos x="210" y="31"/>
                  </a:cxn>
                  <a:cxn ang="0">
                    <a:pos x="219" y="69"/>
                  </a:cxn>
                  <a:cxn ang="0">
                    <a:pos x="239" y="88"/>
                  </a:cxn>
                  <a:cxn ang="0">
                    <a:pos x="249" y="126"/>
                  </a:cxn>
                  <a:cxn ang="0">
                    <a:pos x="271" y="147"/>
                  </a:cxn>
                  <a:cxn ang="0">
                    <a:pos x="276" y="191"/>
                  </a:cxn>
                  <a:cxn ang="0">
                    <a:pos x="317" y="242"/>
                  </a:cxn>
                  <a:cxn ang="0">
                    <a:pos x="332" y="283"/>
                  </a:cxn>
                  <a:cxn ang="0">
                    <a:pos x="0" y="283"/>
                  </a:cxn>
                </a:cxnLst>
                <a:rect l="0" t="0" r="r" b="b"/>
                <a:pathLst>
                  <a:path w="333" h="284">
                    <a:moveTo>
                      <a:pt x="0" y="283"/>
                    </a:moveTo>
                    <a:lnTo>
                      <a:pt x="15" y="247"/>
                    </a:lnTo>
                    <a:lnTo>
                      <a:pt x="34" y="218"/>
                    </a:lnTo>
                    <a:lnTo>
                      <a:pt x="56" y="210"/>
                    </a:lnTo>
                    <a:lnTo>
                      <a:pt x="62" y="172"/>
                    </a:lnTo>
                    <a:lnTo>
                      <a:pt x="80" y="140"/>
                    </a:lnTo>
                    <a:lnTo>
                      <a:pt x="104" y="140"/>
                    </a:lnTo>
                    <a:lnTo>
                      <a:pt x="116" y="128"/>
                    </a:lnTo>
                    <a:lnTo>
                      <a:pt x="125" y="95"/>
                    </a:lnTo>
                    <a:lnTo>
                      <a:pt x="142" y="59"/>
                    </a:lnTo>
                    <a:lnTo>
                      <a:pt x="153" y="8"/>
                    </a:lnTo>
                    <a:lnTo>
                      <a:pt x="171" y="15"/>
                    </a:lnTo>
                    <a:lnTo>
                      <a:pt x="192" y="0"/>
                    </a:lnTo>
                    <a:lnTo>
                      <a:pt x="198" y="17"/>
                    </a:lnTo>
                    <a:lnTo>
                      <a:pt x="210" y="31"/>
                    </a:lnTo>
                    <a:lnTo>
                      <a:pt x="219" y="69"/>
                    </a:lnTo>
                    <a:lnTo>
                      <a:pt x="239" y="88"/>
                    </a:lnTo>
                    <a:lnTo>
                      <a:pt x="249" y="126"/>
                    </a:lnTo>
                    <a:lnTo>
                      <a:pt x="271" y="147"/>
                    </a:lnTo>
                    <a:lnTo>
                      <a:pt x="276" y="191"/>
                    </a:lnTo>
                    <a:lnTo>
                      <a:pt x="317" y="242"/>
                    </a:lnTo>
                    <a:lnTo>
                      <a:pt x="332" y="283"/>
                    </a:lnTo>
                    <a:lnTo>
                      <a:pt x="0" y="283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5693" name="Group 788"/>
              <p:cNvGrpSpPr>
                <a:grpSpLocks/>
              </p:cNvGrpSpPr>
              <p:nvPr/>
            </p:nvGrpSpPr>
            <p:grpSpPr bwMode="auto">
              <a:xfrm>
                <a:off x="2923" y="1419"/>
                <a:ext cx="75" cy="196"/>
                <a:chOff x="2923" y="1419"/>
                <a:chExt cx="75" cy="196"/>
              </a:xfrm>
            </p:grpSpPr>
            <p:sp>
              <p:nvSpPr>
                <p:cNvPr id="794389" name="Freeform 789"/>
                <p:cNvSpPr>
                  <a:spLocks/>
                </p:cNvSpPr>
                <p:nvPr/>
              </p:nvSpPr>
              <p:spPr bwMode="auto">
                <a:xfrm>
                  <a:off x="2923" y="1419"/>
                  <a:ext cx="20" cy="64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6" y="25"/>
                    </a:cxn>
                    <a:cxn ang="0">
                      <a:pos x="9" y="34"/>
                    </a:cxn>
                    <a:cxn ang="0">
                      <a:pos x="2" y="47"/>
                    </a:cxn>
                    <a:cxn ang="0">
                      <a:pos x="0" y="63"/>
                    </a:cxn>
                    <a:cxn ang="0">
                      <a:pos x="10" y="59"/>
                    </a:cxn>
                    <a:cxn ang="0">
                      <a:pos x="10" y="50"/>
                    </a:cxn>
                    <a:cxn ang="0">
                      <a:pos x="19" y="59"/>
                    </a:cxn>
                    <a:cxn ang="0">
                      <a:pos x="17" y="34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20" h="64">
                      <a:moveTo>
                        <a:pt x="9" y="0"/>
                      </a:moveTo>
                      <a:lnTo>
                        <a:pt x="6" y="25"/>
                      </a:lnTo>
                      <a:lnTo>
                        <a:pt x="9" y="34"/>
                      </a:lnTo>
                      <a:lnTo>
                        <a:pt x="2" y="47"/>
                      </a:lnTo>
                      <a:lnTo>
                        <a:pt x="0" y="63"/>
                      </a:lnTo>
                      <a:lnTo>
                        <a:pt x="10" y="59"/>
                      </a:lnTo>
                      <a:lnTo>
                        <a:pt x="10" y="50"/>
                      </a:lnTo>
                      <a:lnTo>
                        <a:pt x="19" y="59"/>
                      </a:lnTo>
                      <a:lnTo>
                        <a:pt x="17" y="34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390" name="Freeform 790"/>
                <p:cNvSpPr>
                  <a:spLocks/>
                </p:cNvSpPr>
                <p:nvPr/>
              </p:nvSpPr>
              <p:spPr bwMode="auto">
                <a:xfrm>
                  <a:off x="2937" y="1474"/>
                  <a:ext cx="33" cy="76"/>
                </a:xfrm>
                <a:custGeom>
                  <a:avLst/>
                  <a:gdLst/>
                  <a:ahLst/>
                  <a:cxnLst>
                    <a:cxn ang="0">
                      <a:pos x="23" y="0"/>
                    </a:cxn>
                    <a:cxn ang="0">
                      <a:pos x="32" y="38"/>
                    </a:cxn>
                    <a:cxn ang="0">
                      <a:pos x="23" y="42"/>
                    </a:cxn>
                    <a:cxn ang="0">
                      <a:pos x="14" y="63"/>
                    </a:cxn>
                    <a:cxn ang="0">
                      <a:pos x="7" y="50"/>
                    </a:cxn>
                    <a:cxn ang="0">
                      <a:pos x="0" y="75"/>
                    </a:cxn>
                    <a:cxn ang="0">
                      <a:pos x="0" y="38"/>
                    </a:cxn>
                    <a:cxn ang="0">
                      <a:pos x="14" y="33"/>
                    </a:cxn>
                    <a:cxn ang="0">
                      <a:pos x="16" y="9"/>
                    </a:cxn>
                    <a:cxn ang="0">
                      <a:pos x="23" y="0"/>
                    </a:cxn>
                  </a:cxnLst>
                  <a:rect l="0" t="0" r="r" b="b"/>
                  <a:pathLst>
                    <a:path w="33" h="76">
                      <a:moveTo>
                        <a:pt x="23" y="0"/>
                      </a:moveTo>
                      <a:lnTo>
                        <a:pt x="32" y="38"/>
                      </a:lnTo>
                      <a:lnTo>
                        <a:pt x="23" y="42"/>
                      </a:lnTo>
                      <a:lnTo>
                        <a:pt x="14" y="63"/>
                      </a:lnTo>
                      <a:lnTo>
                        <a:pt x="7" y="50"/>
                      </a:lnTo>
                      <a:lnTo>
                        <a:pt x="0" y="75"/>
                      </a:lnTo>
                      <a:lnTo>
                        <a:pt x="0" y="38"/>
                      </a:lnTo>
                      <a:lnTo>
                        <a:pt x="14" y="33"/>
                      </a:lnTo>
                      <a:lnTo>
                        <a:pt x="16" y="9"/>
                      </a:lnTo>
                      <a:lnTo>
                        <a:pt x="23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391" name="Freeform 791"/>
                <p:cNvSpPr>
                  <a:spLocks/>
                </p:cNvSpPr>
                <p:nvPr/>
              </p:nvSpPr>
              <p:spPr bwMode="auto">
                <a:xfrm>
                  <a:off x="2962" y="1532"/>
                  <a:ext cx="36" cy="83"/>
                </a:xfrm>
                <a:custGeom>
                  <a:avLst/>
                  <a:gdLst/>
                  <a:ahLst/>
                  <a:cxnLst>
                    <a:cxn ang="0">
                      <a:pos x="30" y="0"/>
                    </a:cxn>
                    <a:cxn ang="0">
                      <a:pos x="14" y="8"/>
                    </a:cxn>
                    <a:cxn ang="0">
                      <a:pos x="14" y="36"/>
                    </a:cxn>
                    <a:cxn ang="0">
                      <a:pos x="5" y="31"/>
                    </a:cxn>
                    <a:cxn ang="0">
                      <a:pos x="0" y="57"/>
                    </a:cxn>
                    <a:cxn ang="0">
                      <a:pos x="13" y="61"/>
                    </a:cxn>
                    <a:cxn ang="0">
                      <a:pos x="19" y="82"/>
                    </a:cxn>
                    <a:cxn ang="0">
                      <a:pos x="27" y="57"/>
                    </a:cxn>
                    <a:cxn ang="0">
                      <a:pos x="35" y="65"/>
                    </a:cxn>
                    <a:cxn ang="0">
                      <a:pos x="35" y="44"/>
                    </a:cxn>
                    <a:cxn ang="0">
                      <a:pos x="30" y="0"/>
                    </a:cxn>
                  </a:cxnLst>
                  <a:rect l="0" t="0" r="r" b="b"/>
                  <a:pathLst>
                    <a:path w="36" h="83">
                      <a:moveTo>
                        <a:pt x="30" y="0"/>
                      </a:moveTo>
                      <a:lnTo>
                        <a:pt x="14" y="8"/>
                      </a:lnTo>
                      <a:lnTo>
                        <a:pt x="14" y="36"/>
                      </a:lnTo>
                      <a:lnTo>
                        <a:pt x="5" y="31"/>
                      </a:lnTo>
                      <a:lnTo>
                        <a:pt x="0" y="57"/>
                      </a:lnTo>
                      <a:lnTo>
                        <a:pt x="13" y="61"/>
                      </a:lnTo>
                      <a:lnTo>
                        <a:pt x="19" y="82"/>
                      </a:lnTo>
                      <a:lnTo>
                        <a:pt x="27" y="57"/>
                      </a:lnTo>
                      <a:lnTo>
                        <a:pt x="35" y="65"/>
                      </a:lnTo>
                      <a:lnTo>
                        <a:pt x="35" y="44"/>
                      </a:lnTo>
                      <a:lnTo>
                        <a:pt x="30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95694" name="Group 792"/>
            <p:cNvGrpSpPr>
              <a:grpSpLocks/>
            </p:cNvGrpSpPr>
            <p:nvPr/>
          </p:nvGrpSpPr>
          <p:grpSpPr bwMode="auto">
            <a:xfrm>
              <a:off x="2977" y="1859"/>
              <a:ext cx="448" cy="593"/>
              <a:chOff x="2656" y="891"/>
              <a:chExt cx="490" cy="730"/>
            </a:xfrm>
          </p:grpSpPr>
          <p:grpSp>
            <p:nvGrpSpPr>
              <p:cNvPr id="795697" name="Group 793"/>
              <p:cNvGrpSpPr>
                <a:grpSpLocks/>
              </p:cNvGrpSpPr>
              <p:nvPr/>
            </p:nvGrpSpPr>
            <p:grpSpPr bwMode="auto">
              <a:xfrm>
                <a:off x="2902" y="1038"/>
                <a:ext cx="38" cy="63"/>
                <a:chOff x="2902" y="1038"/>
                <a:chExt cx="38" cy="63"/>
              </a:xfrm>
            </p:grpSpPr>
            <p:sp>
              <p:nvSpPr>
                <p:cNvPr id="794394" name="Freeform 794"/>
                <p:cNvSpPr>
                  <a:spLocks/>
                </p:cNvSpPr>
                <p:nvPr/>
              </p:nvSpPr>
              <p:spPr bwMode="auto">
                <a:xfrm>
                  <a:off x="2902" y="1038"/>
                  <a:ext cx="33" cy="63"/>
                </a:xfrm>
                <a:custGeom>
                  <a:avLst/>
                  <a:gdLst/>
                  <a:ahLst/>
                  <a:cxnLst>
                    <a:cxn ang="0">
                      <a:pos x="13" y="62"/>
                    </a:cxn>
                    <a:cxn ang="0">
                      <a:pos x="11" y="49"/>
                    </a:cxn>
                    <a:cxn ang="0">
                      <a:pos x="8" y="42"/>
                    </a:cxn>
                    <a:cxn ang="0">
                      <a:pos x="4" y="31"/>
                    </a:cxn>
                    <a:cxn ang="0">
                      <a:pos x="6" y="23"/>
                    </a:cxn>
                    <a:cxn ang="0">
                      <a:pos x="6" y="18"/>
                    </a:cxn>
                    <a:cxn ang="0">
                      <a:pos x="4" y="11"/>
                    </a:cxn>
                    <a:cxn ang="0">
                      <a:pos x="0" y="4"/>
                    </a:cxn>
                    <a:cxn ang="0">
                      <a:pos x="2" y="0"/>
                    </a:cxn>
                    <a:cxn ang="0">
                      <a:pos x="8" y="0"/>
                    </a:cxn>
                    <a:cxn ang="0">
                      <a:pos x="11" y="0"/>
                    </a:cxn>
                    <a:cxn ang="0">
                      <a:pos x="15" y="4"/>
                    </a:cxn>
                    <a:cxn ang="0">
                      <a:pos x="17" y="5"/>
                    </a:cxn>
                    <a:cxn ang="0">
                      <a:pos x="25" y="18"/>
                    </a:cxn>
                    <a:cxn ang="0">
                      <a:pos x="32" y="29"/>
                    </a:cxn>
                    <a:cxn ang="0">
                      <a:pos x="30" y="44"/>
                    </a:cxn>
                    <a:cxn ang="0">
                      <a:pos x="27" y="62"/>
                    </a:cxn>
                    <a:cxn ang="0">
                      <a:pos x="13" y="62"/>
                    </a:cxn>
                  </a:cxnLst>
                  <a:rect l="0" t="0" r="r" b="b"/>
                  <a:pathLst>
                    <a:path w="33" h="63">
                      <a:moveTo>
                        <a:pt x="13" y="62"/>
                      </a:moveTo>
                      <a:lnTo>
                        <a:pt x="11" y="49"/>
                      </a:lnTo>
                      <a:lnTo>
                        <a:pt x="8" y="42"/>
                      </a:lnTo>
                      <a:lnTo>
                        <a:pt x="4" y="31"/>
                      </a:lnTo>
                      <a:lnTo>
                        <a:pt x="6" y="23"/>
                      </a:lnTo>
                      <a:lnTo>
                        <a:pt x="6" y="18"/>
                      </a:lnTo>
                      <a:lnTo>
                        <a:pt x="4" y="11"/>
                      </a:lnTo>
                      <a:lnTo>
                        <a:pt x="0" y="4"/>
                      </a:lnTo>
                      <a:lnTo>
                        <a:pt x="2" y="0"/>
                      </a:lnTo>
                      <a:lnTo>
                        <a:pt x="8" y="0"/>
                      </a:lnTo>
                      <a:lnTo>
                        <a:pt x="11" y="0"/>
                      </a:lnTo>
                      <a:lnTo>
                        <a:pt x="15" y="4"/>
                      </a:lnTo>
                      <a:lnTo>
                        <a:pt x="17" y="5"/>
                      </a:lnTo>
                      <a:lnTo>
                        <a:pt x="25" y="18"/>
                      </a:lnTo>
                      <a:lnTo>
                        <a:pt x="32" y="29"/>
                      </a:lnTo>
                      <a:lnTo>
                        <a:pt x="30" y="44"/>
                      </a:lnTo>
                      <a:lnTo>
                        <a:pt x="27" y="62"/>
                      </a:lnTo>
                      <a:lnTo>
                        <a:pt x="13" y="62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395" name="Freeform 795"/>
                <p:cNvSpPr>
                  <a:spLocks/>
                </p:cNvSpPr>
                <p:nvPr/>
              </p:nvSpPr>
              <p:spPr bwMode="auto">
                <a:xfrm>
                  <a:off x="2906" y="1086"/>
                  <a:ext cx="34" cy="1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" y="14"/>
                    </a:cxn>
                    <a:cxn ang="0">
                      <a:pos x="33" y="14"/>
                    </a:cxn>
                    <a:cxn ang="0">
                      <a:pos x="31" y="0"/>
                    </a:cxn>
                    <a:cxn ang="0">
                      <a:pos x="2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15">
                      <a:moveTo>
                        <a:pt x="0" y="0"/>
                      </a:moveTo>
                      <a:lnTo>
                        <a:pt x="2" y="14"/>
                      </a:lnTo>
                      <a:lnTo>
                        <a:pt x="33" y="14"/>
                      </a:lnTo>
                      <a:lnTo>
                        <a:pt x="31" y="0"/>
                      </a:lnTo>
                      <a:lnTo>
                        <a:pt x="20" y="2"/>
                      </a:lnTo>
                      <a:lnTo>
                        <a:pt x="0" y="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4396" name="Freeform 796"/>
              <p:cNvSpPr>
                <a:spLocks/>
              </p:cNvSpPr>
              <p:nvPr/>
            </p:nvSpPr>
            <p:spPr bwMode="auto">
              <a:xfrm>
                <a:off x="2713" y="1086"/>
                <a:ext cx="151" cy="198"/>
              </a:xfrm>
              <a:custGeom>
                <a:avLst/>
                <a:gdLst/>
                <a:ahLst/>
                <a:cxnLst>
                  <a:cxn ang="0">
                    <a:pos x="7" y="35"/>
                  </a:cxn>
                  <a:cxn ang="0">
                    <a:pos x="20" y="24"/>
                  </a:cxn>
                  <a:cxn ang="0">
                    <a:pos x="68" y="9"/>
                  </a:cxn>
                  <a:cxn ang="0">
                    <a:pos x="97" y="2"/>
                  </a:cxn>
                  <a:cxn ang="0">
                    <a:pos x="107" y="0"/>
                  </a:cxn>
                  <a:cxn ang="0">
                    <a:pos x="122" y="22"/>
                  </a:cxn>
                  <a:cxn ang="0">
                    <a:pos x="129" y="48"/>
                  </a:cxn>
                  <a:cxn ang="0">
                    <a:pos x="133" y="72"/>
                  </a:cxn>
                  <a:cxn ang="0">
                    <a:pos x="133" y="114"/>
                  </a:cxn>
                  <a:cxn ang="0">
                    <a:pos x="150" y="157"/>
                  </a:cxn>
                  <a:cxn ang="0">
                    <a:pos x="148" y="175"/>
                  </a:cxn>
                  <a:cxn ang="0">
                    <a:pos x="125" y="188"/>
                  </a:cxn>
                  <a:cxn ang="0">
                    <a:pos x="69" y="197"/>
                  </a:cxn>
                  <a:cxn ang="0">
                    <a:pos x="49" y="186"/>
                  </a:cxn>
                  <a:cxn ang="0">
                    <a:pos x="36" y="153"/>
                  </a:cxn>
                  <a:cxn ang="0">
                    <a:pos x="24" y="116"/>
                  </a:cxn>
                  <a:cxn ang="0">
                    <a:pos x="5" y="96"/>
                  </a:cxn>
                  <a:cxn ang="0">
                    <a:pos x="0" y="75"/>
                  </a:cxn>
                  <a:cxn ang="0">
                    <a:pos x="0" y="52"/>
                  </a:cxn>
                  <a:cxn ang="0">
                    <a:pos x="7" y="35"/>
                  </a:cxn>
                </a:cxnLst>
                <a:rect l="0" t="0" r="r" b="b"/>
                <a:pathLst>
                  <a:path w="151" h="198">
                    <a:moveTo>
                      <a:pt x="7" y="35"/>
                    </a:moveTo>
                    <a:lnTo>
                      <a:pt x="20" y="24"/>
                    </a:lnTo>
                    <a:lnTo>
                      <a:pt x="68" y="9"/>
                    </a:lnTo>
                    <a:lnTo>
                      <a:pt x="97" y="2"/>
                    </a:lnTo>
                    <a:lnTo>
                      <a:pt x="107" y="0"/>
                    </a:lnTo>
                    <a:lnTo>
                      <a:pt x="122" y="22"/>
                    </a:lnTo>
                    <a:lnTo>
                      <a:pt x="129" y="48"/>
                    </a:lnTo>
                    <a:lnTo>
                      <a:pt x="133" y="72"/>
                    </a:lnTo>
                    <a:lnTo>
                      <a:pt x="133" y="114"/>
                    </a:lnTo>
                    <a:lnTo>
                      <a:pt x="150" y="157"/>
                    </a:lnTo>
                    <a:lnTo>
                      <a:pt x="148" y="175"/>
                    </a:lnTo>
                    <a:lnTo>
                      <a:pt x="125" y="188"/>
                    </a:lnTo>
                    <a:lnTo>
                      <a:pt x="69" y="197"/>
                    </a:lnTo>
                    <a:lnTo>
                      <a:pt x="49" y="186"/>
                    </a:lnTo>
                    <a:lnTo>
                      <a:pt x="36" y="153"/>
                    </a:lnTo>
                    <a:lnTo>
                      <a:pt x="24" y="116"/>
                    </a:lnTo>
                    <a:lnTo>
                      <a:pt x="5" y="96"/>
                    </a:lnTo>
                    <a:lnTo>
                      <a:pt x="0" y="75"/>
                    </a:lnTo>
                    <a:lnTo>
                      <a:pt x="0" y="52"/>
                    </a:lnTo>
                    <a:lnTo>
                      <a:pt x="7" y="35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5699" name="Group 797"/>
              <p:cNvGrpSpPr>
                <a:grpSpLocks/>
              </p:cNvGrpSpPr>
              <p:nvPr/>
            </p:nvGrpSpPr>
            <p:grpSpPr bwMode="auto">
              <a:xfrm>
                <a:off x="2776" y="1077"/>
                <a:ext cx="167" cy="220"/>
                <a:chOff x="2776" y="1077"/>
                <a:chExt cx="167" cy="220"/>
              </a:xfrm>
            </p:grpSpPr>
            <p:sp>
              <p:nvSpPr>
                <p:cNvPr id="794398" name="Freeform 798"/>
                <p:cNvSpPr>
                  <a:spLocks/>
                </p:cNvSpPr>
                <p:nvPr/>
              </p:nvSpPr>
              <p:spPr bwMode="auto">
                <a:xfrm>
                  <a:off x="2776" y="1077"/>
                  <a:ext cx="167" cy="220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0" y="26"/>
                    </a:cxn>
                    <a:cxn ang="0">
                      <a:pos x="21" y="46"/>
                    </a:cxn>
                    <a:cxn ang="0">
                      <a:pos x="34" y="73"/>
                    </a:cxn>
                    <a:cxn ang="0">
                      <a:pos x="44" y="96"/>
                    </a:cxn>
                    <a:cxn ang="0">
                      <a:pos x="49" y="117"/>
                    </a:cxn>
                    <a:cxn ang="0">
                      <a:pos x="62" y="159"/>
                    </a:cxn>
                    <a:cxn ang="0">
                      <a:pos x="64" y="173"/>
                    </a:cxn>
                    <a:cxn ang="0">
                      <a:pos x="70" y="180"/>
                    </a:cxn>
                    <a:cxn ang="0">
                      <a:pos x="74" y="188"/>
                    </a:cxn>
                    <a:cxn ang="0">
                      <a:pos x="107" y="209"/>
                    </a:cxn>
                    <a:cxn ang="0">
                      <a:pos x="118" y="219"/>
                    </a:cxn>
                    <a:cxn ang="0">
                      <a:pos x="117" y="197"/>
                    </a:cxn>
                    <a:cxn ang="0">
                      <a:pos x="111" y="178"/>
                    </a:cxn>
                    <a:cxn ang="0">
                      <a:pos x="105" y="159"/>
                    </a:cxn>
                    <a:cxn ang="0">
                      <a:pos x="90" y="136"/>
                    </a:cxn>
                    <a:cxn ang="0">
                      <a:pos x="81" y="109"/>
                    </a:cxn>
                    <a:cxn ang="0">
                      <a:pos x="77" y="73"/>
                    </a:cxn>
                    <a:cxn ang="0">
                      <a:pos x="96" y="87"/>
                    </a:cxn>
                    <a:cxn ang="0">
                      <a:pos x="115" y="98"/>
                    </a:cxn>
                    <a:cxn ang="0">
                      <a:pos x="132" y="104"/>
                    </a:cxn>
                    <a:cxn ang="0">
                      <a:pos x="143" y="108"/>
                    </a:cxn>
                    <a:cxn ang="0">
                      <a:pos x="152" y="106"/>
                    </a:cxn>
                    <a:cxn ang="0">
                      <a:pos x="158" y="98"/>
                    </a:cxn>
                    <a:cxn ang="0">
                      <a:pos x="166" y="78"/>
                    </a:cxn>
                    <a:cxn ang="0">
                      <a:pos x="166" y="63"/>
                    </a:cxn>
                    <a:cxn ang="0">
                      <a:pos x="166" y="39"/>
                    </a:cxn>
                    <a:cxn ang="0">
                      <a:pos x="166" y="17"/>
                    </a:cxn>
                    <a:cxn ang="0">
                      <a:pos x="139" y="19"/>
                    </a:cxn>
                    <a:cxn ang="0">
                      <a:pos x="128" y="15"/>
                    </a:cxn>
                    <a:cxn ang="0">
                      <a:pos x="126" y="39"/>
                    </a:cxn>
                    <a:cxn ang="0">
                      <a:pos x="124" y="46"/>
                    </a:cxn>
                    <a:cxn ang="0">
                      <a:pos x="105" y="37"/>
                    </a:cxn>
                    <a:cxn ang="0">
                      <a:pos x="94" y="28"/>
                    </a:cxn>
                    <a:cxn ang="0">
                      <a:pos x="72" y="15"/>
                    </a:cxn>
                    <a:cxn ang="0">
                      <a:pos x="55" y="6"/>
                    </a:cxn>
                    <a:cxn ang="0">
                      <a:pos x="40" y="0"/>
                    </a:cxn>
                    <a:cxn ang="0">
                      <a:pos x="23" y="8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167" h="220">
                      <a:moveTo>
                        <a:pt x="0" y="15"/>
                      </a:moveTo>
                      <a:lnTo>
                        <a:pt x="10" y="26"/>
                      </a:lnTo>
                      <a:lnTo>
                        <a:pt x="21" y="46"/>
                      </a:lnTo>
                      <a:lnTo>
                        <a:pt x="34" y="73"/>
                      </a:lnTo>
                      <a:lnTo>
                        <a:pt x="44" y="96"/>
                      </a:lnTo>
                      <a:lnTo>
                        <a:pt x="49" y="117"/>
                      </a:lnTo>
                      <a:lnTo>
                        <a:pt x="62" y="159"/>
                      </a:lnTo>
                      <a:lnTo>
                        <a:pt x="64" y="173"/>
                      </a:lnTo>
                      <a:lnTo>
                        <a:pt x="70" y="180"/>
                      </a:lnTo>
                      <a:lnTo>
                        <a:pt x="74" y="188"/>
                      </a:lnTo>
                      <a:lnTo>
                        <a:pt x="107" y="209"/>
                      </a:lnTo>
                      <a:lnTo>
                        <a:pt x="118" y="219"/>
                      </a:lnTo>
                      <a:lnTo>
                        <a:pt x="117" y="197"/>
                      </a:lnTo>
                      <a:lnTo>
                        <a:pt x="111" y="178"/>
                      </a:lnTo>
                      <a:lnTo>
                        <a:pt x="105" y="159"/>
                      </a:lnTo>
                      <a:lnTo>
                        <a:pt x="90" y="136"/>
                      </a:lnTo>
                      <a:lnTo>
                        <a:pt x="81" y="109"/>
                      </a:lnTo>
                      <a:lnTo>
                        <a:pt x="77" y="73"/>
                      </a:lnTo>
                      <a:lnTo>
                        <a:pt x="96" y="87"/>
                      </a:lnTo>
                      <a:lnTo>
                        <a:pt x="115" y="98"/>
                      </a:lnTo>
                      <a:lnTo>
                        <a:pt x="132" y="104"/>
                      </a:lnTo>
                      <a:lnTo>
                        <a:pt x="143" y="108"/>
                      </a:lnTo>
                      <a:lnTo>
                        <a:pt x="152" y="106"/>
                      </a:lnTo>
                      <a:lnTo>
                        <a:pt x="158" y="98"/>
                      </a:lnTo>
                      <a:lnTo>
                        <a:pt x="166" y="78"/>
                      </a:lnTo>
                      <a:lnTo>
                        <a:pt x="166" y="63"/>
                      </a:lnTo>
                      <a:lnTo>
                        <a:pt x="166" y="39"/>
                      </a:lnTo>
                      <a:lnTo>
                        <a:pt x="166" y="17"/>
                      </a:lnTo>
                      <a:lnTo>
                        <a:pt x="139" y="19"/>
                      </a:lnTo>
                      <a:lnTo>
                        <a:pt x="128" y="15"/>
                      </a:lnTo>
                      <a:lnTo>
                        <a:pt x="126" y="39"/>
                      </a:lnTo>
                      <a:lnTo>
                        <a:pt x="124" y="46"/>
                      </a:lnTo>
                      <a:lnTo>
                        <a:pt x="105" y="37"/>
                      </a:lnTo>
                      <a:lnTo>
                        <a:pt x="94" y="28"/>
                      </a:lnTo>
                      <a:lnTo>
                        <a:pt x="72" y="15"/>
                      </a:lnTo>
                      <a:lnTo>
                        <a:pt x="55" y="6"/>
                      </a:lnTo>
                      <a:lnTo>
                        <a:pt x="40" y="0"/>
                      </a:lnTo>
                      <a:lnTo>
                        <a:pt x="23" y="8"/>
                      </a:lnTo>
                      <a:lnTo>
                        <a:pt x="0" y="15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399" name="Freeform 799"/>
                <p:cNvSpPr>
                  <a:spLocks/>
                </p:cNvSpPr>
                <p:nvPr/>
              </p:nvSpPr>
              <p:spPr bwMode="auto">
                <a:xfrm>
                  <a:off x="2788" y="1090"/>
                  <a:ext cx="46" cy="132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0" y="9"/>
                    </a:cxn>
                    <a:cxn ang="0">
                      <a:pos x="18" y="24"/>
                    </a:cxn>
                    <a:cxn ang="0">
                      <a:pos x="31" y="26"/>
                    </a:cxn>
                    <a:cxn ang="0">
                      <a:pos x="38" y="53"/>
                    </a:cxn>
                    <a:cxn ang="0">
                      <a:pos x="41" y="85"/>
                    </a:cxn>
                    <a:cxn ang="0">
                      <a:pos x="43" y="114"/>
                    </a:cxn>
                    <a:cxn ang="0">
                      <a:pos x="45" y="131"/>
                    </a:cxn>
                  </a:cxnLst>
                  <a:rect l="0" t="0" r="r" b="b"/>
                  <a:pathLst>
                    <a:path w="46" h="132">
                      <a:moveTo>
                        <a:pt x="0" y="0"/>
                      </a:moveTo>
                      <a:lnTo>
                        <a:pt x="20" y="9"/>
                      </a:lnTo>
                      <a:lnTo>
                        <a:pt x="18" y="24"/>
                      </a:lnTo>
                      <a:lnTo>
                        <a:pt x="31" y="26"/>
                      </a:lnTo>
                      <a:lnTo>
                        <a:pt x="38" y="53"/>
                      </a:lnTo>
                      <a:lnTo>
                        <a:pt x="41" y="85"/>
                      </a:lnTo>
                      <a:lnTo>
                        <a:pt x="43" y="114"/>
                      </a:lnTo>
                      <a:lnTo>
                        <a:pt x="45" y="131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4400" name="Freeform 800"/>
              <p:cNvSpPr>
                <a:spLocks/>
              </p:cNvSpPr>
              <p:nvPr/>
            </p:nvSpPr>
            <p:spPr bwMode="auto">
              <a:xfrm>
                <a:off x="2733" y="1090"/>
                <a:ext cx="54" cy="41"/>
              </a:xfrm>
              <a:custGeom>
                <a:avLst/>
                <a:gdLst/>
                <a:ahLst/>
                <a:cxnLst>
                  <a:cxn ang="0">
                    <a:pos x="4" y="13"/>
                  </a:cxn>
                  <a:cxn ang="0">
                    <a:pos x="0" y="20"/>
                  </a:cxn>
                  <a:cxn ang="0">
                    <a:pos x="22" y="40"/>
                  </a:cxn>
                  <a:cxn ang="0">
                    <a:pos x="31" y="17"/>
                  </a:cxn>
                  <a:cxn ang="0">
                    <a:pos x="53" y="27"/>
                  </a:cxn>
                  <a:cxn ang="0">
                    <a:pos x="53" y="7"/>
                  </a:cxn>
                  <a:cxn ang="0">
                    <a:pos x="38" y="0"/>
                  </a:cxn>
                  <a:cxn ang="0">
                    <a:pos x="4" y="13"/>
                  </a:cxn>
                </a:cxnLst>
                <a:rect l="0" t="0" r="r" b="b"/>
                <a:pathLst>
                  <a:path w="54" h="41">
                    <a:moveTo>
                      <a:pt x="4" y="13"/>
                    </a:moveTo>
                    <a:lnTo>
                      <a:pt x="0" y="20"/>
                    </a:lnTo>
                    <a:lnTo>
                      <a:pt x="22" y="40"/>
                    </a:lnTo>
                    <a:lnTo>
                      <a:pt x="31" y="17"/>
                    </a:lnTo>
                    <a:lnTo>
                      <a:pt x="53" y="27"/>
                    </a:lnTo>
                    <a:lnTo>
                      <a:pt x="53" y="7"/>
                    </a:lnTo>
                    <a:lnTo>
                      <a:pt x="38" y="0"/>
                    </a:lnTo>
                    <a:lnTo>
                      <a:pt x="4" y="13"/>
                    </a:lnTo>
                  </a:path>
                </a:pathLst>
              </a:custGeom>
              <a:solidFill>
                <a:srgbClr val="FFFFFF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5703" name="Group 801"/>
              <p:cNvGrpSpPr>
                <a:grpSpLocks/>
              </p:cNvGrpSpPr>
              <p:nvPr/>
            </p:nvGrpSpPr>
            <p:grpSpPr bwMode="auto">
              <a:xfrm>
                <a:off x="2912" y="891"/>
                <a:ext cx="234" cy="581"/>
                <a:chOff x="2912" y="891"/>
                <a:chExt cx="234" cy="581"/>
              </a:xfrm>
            </p:grpSpPr>
            <p:grpSp>
              <p:nvGrpSpPr>
                <p:cNvPr id="795705" name="Group 802"/>
                <p:cNvGrpSpPr>
                  <a:grpSpLocks/>
                </p:cNvGrpSpPr>
                <p:nvPr/>
              </p:nvGrpSpPr>
              <p:grpSpPr bwMode="auto">
                <a:xfrm>
                  <a:off x="2913" y="891"/>
                  <a:ext cx="233" cy="581"/>
                  <a:chOff x="2913" y="891"/>
                  <a:chExt cx="233" cy="581"/>
                </a:xfrm>
              </p:grpSpPr>
              <p:sp>
                <p:nvSpPr>
                  <p:cNvPr id="794403" name="Freeform 803"/>
                  <p:cNvSpPr>
                    <a:spLocks/>
                  </p:cNvSpPr>
                  <p:nvPr/>
                </p:nvSpPr>
                <p:spPr bwMode="auto">
                  <a:xfrm>
                    <a:off x="2913" y="894"/>
                    <a:ext cx="26" cy="578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13" y="577"/>
                      </a:cxn>
                      <a:cxn ang="0">
                        <a:pos x="25" y="577"/>
                      </a:cxn>
                      <a:cxn ang="0">
                        <a:pos x="13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26" h="578">
                        <a:moveTo>
                          <a:pt x="0" y="2"/>
                        </a:moveTo>
                        <a:lnTo>
                          <a:pt x="13" y="577"/>
                        </a:lnTo>
                        <a:lnTo>
                          <a:pt x="25" y="577"/>
                        </a:lnTo>
                        <a:lnTo>
                          <a:pt x="13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A05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04" name="Freeform 804"/>
                  <p:cNvSpPr>
                    <a:spLocks/>
                  </p:cNvSpPr>
                  <p:nvPr/>
                </p:nvSpPr>
                <p:spPr bwMode="auto">
                  <a:xfrm>
                    <a:off x="2926" y="891"/>
                    <a:ext cx="220" cy="78"/>
                  </a:xfrm>
                  <a:custGeom>
                    <a:avLst/>
                    <a:gdLst/>
                    <a:ahLst/>
                    <a:cxnLst>
                      <a:cxn ang="0">
                        <a:pos x="0" y="7"/>
                      </a:cxn>
                      <a:cxn ang="0">
                        <a:pos x="17" y="2"/>
                      </a:cxn>
                      <a:cxn ang="0">
                        <a:pos x="28" y="2"/>
                      </a:cxn>
                      <a:cxn ang="0">
                        <a:pos x="42" y="0"/>
                      </a:cxn>
                      <a:cxn ang="0">
                        <a:pos x="53" y="0"/>
                      </a:cxn>
                      <a:cxn ang="0">
                        <a:pos x="69" y="0"/>
                      </a:cxn>
                      <a:cxn ang="0">
                        <a:pos x="78" y="2"/>
                      </a:cxn>
                      <a:cxn ang="0">
                        <a:pos x="88" y="6"/>
                      </a:cxn>
                      <a:cxn ang="0">
                        <a:pos x="92" y="7"/>
                      </a:cxn>
                      <a:cxn ang="0">
                        <a:pos x="101" y="11"/>
                      </a:cxn>
                      <a:cxn ang="0">
                        <a:pos x="110" y="17"/>
                      </a:cxn>
                      <a:cxn ang="0">
                        <a:pos x="122" y="19"/>
                      </a:cxn>
                      <a:cxn ang="0">
                        <a:pos x="126" y="19"/>
                      </a:cxn>
                      <a:cxn ang="0">
                        <a:pos x="137" y="17"/>
                      </a:cxn>
                      <a:cxn ang="0">
                        <a:pos x="146" y="15"/>
                      </a:cxn>
                      <a:cxn ang="0">
                        <a:pos x="156" y="11"/>
                      </a:cxn>
                      <a:cxn ang="0">
                        <a:pos x="170" y="9"/>
                      </a:cxn>
                      <a:cxn ang="0">
                        <a:pos x="185" y="9"/>
                      </a:cxn>
                      <a:cxn ang="0">
                        <a:pos x="202" y="15"/>
                      </a:cxn>
                      <a:cxn ang="0">
                        <a:pos x="219" y="23"/>
                      </a:cxn>
                      <a:cxn ang="0">
                        <a:pos x="202" y="34"/>
                      </a:cxn>
                      <a:cxn ang="0">
                        <a:pos x="191" y="43"/>
                      </a:cxn>
                      <a:cxn ang="0">
                        <a:pos x="200" y="55"/>
                      </a:cxn>
                      <a:cxn ang="0">
                        <a:pos x="217" y="68"/>
                      </a:cxn>
                      <a:cxn ang="0">
                        <a:pos x="204" y="72"/>
                      </a:cxn>
                      <a:cxn ang="0">
                        <a:pos x="185" y="75"/>
                      </a:cxn>
                      <a:cxn ang="0">
                        <a:pos x="162" y="77"/>
                      </a:cxn>
                      <a:cxn ang="0">
                        <a:pos x="137" y="77"/>
                      </a:cxn>
                      <a:cxn ang="0">
                        <a:pos x="120" y="75"/>
                      </a:cxn>
                      <a:cxn ang="0">
                        <a:pos x="103" y="73"/>
                      </a:cxn>
                      <a:cxn ang="0">
                        <a:pos x="93" y="70"/>
                      </a:cxn>
                      <a:cxn ang="0">
                        <a:pos x="78" y="58"/>
                      </a:cxn>
                      <a:cxn ang="0">
                        <a:pos x="69" y="56"/>
                      </a:cxn>
                      <a:cxn ang="0">
                        <a:pos x="57" y="56"/>
                      </a:cxn>
                      <a:cxn ang="0">
                        <a:pos x="47" y="58"/>
                      </a:cxn>
                      <a:cxn ang="0">
                        <a:pos x="36" y="58"/>
                      </a:cxn>
                      <a:cxn ang="0">
                        <a:pos x="24" y="62"/>
                      </a:cxn>
                      <a:cxn ang="0">
                        <a:pos x="17" y="64"/>
                      </a:cxn>
                      <a:cxn ang="0">
                        <a:pos x="0" y="73"/>
                      </a:cxn>
                      <a:cxn ang="0">
                        <a:pos x="5" y="64"/>
                      </a:cxn>
                      <a:cxn ang="0">
                        <a:pos x="9" y="55"/>
                      </a:cxn>
                      <a:cxn ang="0">
                        <a:pos x="11" y="43"/>
                      </a:cxn>
                      <a:cxn ang="0">
                        <a:pos x="11" y="30"/>
                      </a:cxn>
                      <a:cxn ang="0">
                        <a:pos x="5" y="19"/>
                      </a:cxn>
                      <a:cxn ang="0">
                        <a:pos x="0" y="7"/>
                      </a:cxn>
                    </a:cxnLst>
                    <a:rect l="0" t="0" r="r" b="b"/>
                    <a:pathLst>
                      <a:path w="220" h="78">
                        <a:moveTo>
                          <a:pt x="0" y="7"/>
                        </a:moveTo>
                        <a:lnTo>
                          <a:pt x="17" y="2"/>
                        </a:lnTo>
                        <a:lnTo>
                          <a:pt x="28" y="2"/>
                        </a:lnTo>
                        <a:lnTo>
                          <a:pt x="42" y="0"/>
                        </a:lnTo>
                        <a:lnTo>
                          <a:pt x="53" y="0"/>
                        </a:lnTo>
                        <a:lnTo>
                          <a:pt x="69" y="0"/>
                        </a:lnTo>
                        <a:lnTo>
                          <a:pt x="78" y="2"/>
                        </a:lnTo>
                        <a:lnTo>
                          <a:pt x="88" y="6"/>
                        </a:lnTo>
                        <a:lnTo>
                          <a:pt x="92" y="7"/>
                        </a:lnTo>
                        <a:lnTo>
                          <a:pt x="101" y="11"/>
                        </a:lnTo>
                        <a:lnTo>
                          <a:pt x="110" y="17"/>
                        </a:lnTo>
                        <a:lnTo>
                          <a:pt x="122" y="19"/>
                        </a:lnTo>
                        <a:lnTo>
                          <a:pt x="126" y="19"/>
                        </a:lnTo>
                        <a:lnTo>
                          <a:pt x="137" y="17"/>
                        </a:lnTo>
                        <a:lnTo>
                          <a:pt x="146" y="15"/>
                        </a:lnTo>
                        <a:lnTo>
                          <a:pt x="156" y="11"/>
                        </a:lnTo>
                        <a:lnTo>
                          <a:pt x="170" y="9"/>
                        </a:lnTo>
                        <a:lnTo>
                          <a:pt x="185" y="9"/>
                        </a:lnTo>
                        <a:lnTo>
                          <a:pt x="202" y="15"/>
                        </a:lnTo>
                        <a:lnTo>
                          <a:pt x="219" y="23"/>
                        </a:lnTo>
                        <a:lnTo>
                          <a:pt x="202" y="34"/>
                        </a:lnTo>
                        <a:lnTo>
                          <a:pt x="191" y="43"/>
                        </a:lnTo>
                        <a:lnTo>
                          <a:pt x="200" y="55"/>
                        </a:lnTo>
                        <a:lnTo>
                          <a:pt x="217" y="68"/>
                        </a:lnTo>
                        <a:lnTo>
                          <a:pt x="204" y="72"/>
                        </a:lnTo>
                        <a:lnTo>
                          <a:pt x="185" y="75"/>
                        </a:lnTo>
                        <a:lnTo>
                          <a:pt x="162" y="77"/>
                        </a:lnTo>
                        <a:lnTo>
                          <a:pt x="137" y="77"/>
                        </a:lnTo>
                        <a:lnTo>
                          <a:pt x="120" y="75"/>
                        </a:lnTo>
                        <a:lnTo>
                          <a:pt x="103" y="73"/>
                        </a:lnTo>
                        <a:lnTo>
                          <a:pt x="93" y="70"/>
                        </a:lnTo>
                        <a:lnTo>
                          <a:pt x="78" y="58"/>
                        </a:lnTo>
                        <a:lnTo>
                          <a:pt x="69" y="56"/>
                        </a:lnTo>
                        <a:lnTo>
                          <a:pt x="57" y="56"/>
                        </a:lnTo>
                        <a:lnTo>
                          <a:pt x="47" y="58"/>
                        </a:lnTo>
                        <a:lnTo>
                          <a:pt x="36" y="58"/>
                        </a:lnTo>
                        <a:lnTo>
                          <a:pt x="24" y="62"/>
                        </a:lnTo>
                        <a:lnTo>
                          <a:pt x="17" y="64"/>
                        </a:lnTo>
                        <a:lnTo>
                          <a:pt x="0" y="73"/>
                        </a:lnTo>
                        <a:lnTo>
                          <a:pt x="5" y="64"/>
                        </a:lnTo>
                        <a:lnTo>
                          <a:pt x="9" y="55"/>
                        </a:lnTo>
                        <a:lnTo>
                          <a:pt x="11" y="43"/>
                        </a:lnTo>
                        <a:lnTo>
                          <a:pt x="11" y="30"/>
                        </a:lnTo>
                        <a:lnTo>
                          <a:pt x="5" y="19"/>
                        </a:lnTo>
                        <a:lnTo>
                          <a:pt x="0" y="7"/>
                        </a:lnTo>
                      </a:path>
                    </a:pathLst>
                  </a:custGeom>
                  <a:solidFill>
                    <a:srgbClr val="00FF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4405" name="Freeform 805"/>
                <p:cNvSpPr>
                  <a:spLocks/>
                </p:cNvSpPr>
                <p:nvPr/>
              </p:nvSpPr>
              <p:spPr bwMode="auto">
                <a:xfrm>
                  <a:off x="2912" y="1040"/>
                  <a:ext cx="33" cy="51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7" y="3"/>
                    </a:cxn>
                    <a:cxn ang="0">
                      <a:pos x="1" y="9"/>
                    </a:cxn>
                    <a:cxn ang="0">
                      <a:pos x="0" y="13"/>
                    </a:cxn>
                    <a:cxn ang="0">
                      <a:pos x="0" y="15"/>
                    </a:cxn>
                    <a:cxn ang="0">
                      <a:pos x="3" y="17"/>
                    </a:cxn>
                    <a:cxn ang="0">
                      <a:pos x="9" y="17"/>
                    </a:cxn>
                    <a:cxn ang="0">
                      <a:pos x="1" y="19"/>
                    </a:cxn>
                    <a:cxn ang="0">
                      <a:pos x="1" y="23"/>
                    </a:cxn>
                    <a:cxn ang="0">
                      <a:pos x="1" y="25"/>
                    </a:cxn>
                    <a:cxn ang="0">
                      <a:pos x="3" y="29"/>
                    </a:cxn>
                    <a:cxn ang="0">
                      <a:pos x="10" y="29"/>
                    </a:cxn>
                    <a:cxn ang="0">
                      <a:pos x="3" y="31"/>
                    </a:cxn>
                    <a:cxn ang="0">
                      <a:pos x="3" y="33"/>
                    </a:cxn>
                    <a:cxn ang="0">
                      <a:pos x="3" y="38"/>
                    </a:cxn>
                    <a:cxn ang="0">
                      <a:pos x="7" y="40"/>
                    </a:cxn>
                    <a:cxn ang="0">
                      <a:pos x="10" y="38"/>
                    </a:cxn>
                    <a:cxn ang="0">
                      <a:pos x="5" y="40"/>
                    </a:cxn>
                    <a:cxn ang="0">
                      <a:pos x="5" y="44"/>
                    </a:cxn>
                    <a:cxn ang="0">
                      <a:pos x="5" y="46"/>
                    </a:cxn>
                    <a:cxn ang="0">
                      <a:pos x="10" y="50"/>
                    </a:cxn>
                    <a:cxn ang="0">
                      <a:pos x="16" y="48"/>
                    </a:cxn>
                    <a:cxn ang="0">
                      <a:pos x="23" y="46"/>
                    </a:cxn>
                    <a:cxn ang="0">
                      <a:pos x="26" y="44"/>
                    </a:cxn>
                    <a:cxn ang="0">
                      <a:pos x="30" y="38"/>
                    </a:cxn>
                    <a:cxn ang="0">
                      <a:pos x="30" y="31"/>
                    </a:cxn>
                    <a:cxn ang="0">
                      <a:pos x="32" y="25"/>
                    </a:cxn>
                    <a:cxn ang="0">
                      <a:pos x="28" y="19"/>
                    </a:cxn>
                    <a:cxn ang="0">
                      <a:pos x="28" y="13"/>
                    </a:cxn>
                    <a:cxn ang="0">
                      <a:pos x="26" y="9"/>
                    </a:cxn>
                    <a:cxn ang="0">
                      <a:pos x="26" y="1"/>
                    </a:cxn>
                    <a:cxn ang="0">
                      <a:pos x="23" y="0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33" h="51">
                      <a:moveTo>
                        <a:pt x="14" y="0"/>
                      </a:moveTo>
                      <a:lnTo>
                        <a:pt x="7" y="3"/>
                      </a:lnTo>
                      <a:lnTo>
                        <a:pt x="1" y="9"/>
                      </a:lnTo>
                      <a:lnTo>
                        <a:pt x="0" y="13"/>
                      </a:lnTo>
                      <a:lnTo>
                        <a:pt x="0" y="15"/>
                      </a:lnTo>
                      <a:lnTo>
                        <a:pt x="3" y="17"/>
                      </a:lnTo>
                      <a:lnTo>
                        <a:pt x="9" y="17"/>
                      </a:lnTo>
                      <a:lnTo>
                        <a:pt x="1" y="19"/>
                      </a:lnTo>
                      <a:lnTo>
                        <a:pt x="1" y="23"/>
                      </a:lnTo>
                      <a:lnTo>
                        <a:pt x="1" y="25"/>
                      </a:lnTo>
                      <a:lnTo>
                        <a:pt x="3" y="29"/>
                      </a:lnTo>
                      <a:lnTo>
                        <a:pt x="10" y="29"/>
                      </a:lnTo>
                      <a:lnTo>
                        <a:pt x="3" y="31"/>
                      </a:lnTo>
                      <a:lnTo>
                        <a:pt x="3" y="33"/>
                      </a:lnTo>
                      <a:lnTo>
                        <a:pt x="3" y="38"/>
                      </a:lnTo>
                      <a:lnTo>
                        <a:pt x="7" y="40"/>
                      </a:lnTo>
                      <a:lnTo>
                        <a:pt x="10" y="38"/>
                      </a:lnTo>
                      <a:lnTo>
                        <a:pt x="5" y="40"/>
                      </a:lnTo>
                      <a:lnTo>
                        <a:pt x="5" y="44"/>
                      </a:lnTo>
                      <a:lnTo>
                        <a:pt x="5" y="46"/>
                      </a:lnTo>
                      <a:lnTo>
                        <a:pt x="10" y="50"/>
                      </a:lnTo>
                      <a:lnTo>
                        <a:pt x="16" y="48"/>
                      </a:lnTo>
                      <a:lnTo>
                        <a:pt x="23" y="46"/>
                      </a:lnTo>
                      <a:lnTo>
                        <a:pt x="26" y="44"/>
                      </a:lnTo>
                      <a:lnTo>
                        <a:pt x="30" y="38"/>
                      </a:lnTo>
                      <a:lnTo>
                        <a:pt x="30" y="31"/>
                      </a:lnTo>
                      <a:lnTo>
                        <a:pt x="32" y="25"/>
                      </a:lnTo>
                      <a:lnTo>
                        <a:pt x="28" y="19"/>
                      </a:lnTo>
                      <a:lnTo>
                        <a:pt x="28" y="13"/>
                      </a:lnTo>
                      <a:lnTo>
                        <a:pt x="26" y="9"/>
                      </a:lnTo>
                      <a:lnTo>
                        <a:pt x="26" y="1"/>
                      </a:lnTo>
                      <a:lnTo>
                        <a:pt x="23" y="0"/>
                      </a:lnTo>
                      <a:lnTo>
                        <a:pt x="14" y="0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5710" name="Group 806"/>
              <p:cNvGrpSpPr>
                <a:grpSpLocks/>
              </p:cNvGrpSpPr>
              <p:nvPr/>
            </p:nvGrpSpPr>
            <p:grpSpPr bwMode="auto">
              <a:xfrm>
                <a:off x="2750" y="1254"/>
                <a:ext cx="206" cy="367"/>
                <a:chOff x="2750" y="1254"/>
                <a:chExt cx="206" cy="367"/>
              </a:xfrm>
            </p:grpSpPr>
            <p:grpSp>
              <p:nvGrpSpPr>
                <p:cNvPr id="795711" name="Group 807"/>
                <p:cNvGrpSpPr>
                  <a:grpSpLocks/>
                </p:cNvGrpSpPr>
                <p:nvPr/>
              </p:nvGrpSpPr>
              <p:grpSpPr bwMode="auto">
                <a:xfrm>
                  <a:off x="2766" y="1488"/>
                  <a:ext cx="177" cy="133"/>
                  <a:chOff x="2766" y="1488"/>
                  <a:chExt cx="177" cy="133"/>
                </a:xfrm>
              </p:grpSpPr>
              <p:sp>
                <p:nvSpPr>
                  <p:cNvPr id="794408" name="Freeform 808"/>
                  <p:cNvSpPr>
                    <a:spLocks/>
                  </p:cNvSpPr>
                  <p:nvPr/>
                </p:nvSpPr>
                <p:spPr bwMode="auto">
                  <a:xfrm>
                    <a:off x="2847" y="1488"/>
                    <a:ext cx="96" cy="48"/>
                  </a:xfrm>
                  <a:custGeom>
                    <a:avLst/>
                    <a:gdLst/>
                    <a:ahLst/>
                    <a:cxnLst>
                      <a:cxn ang="0">
                        <a:pos x="6" y="11"/>
                      </a:cxn>
                      <a:cxn ang="0">
                        <a:pos x="4" y="24"/>
                      </a:cxn>
                      <a:cxn ang="0">
                        <a:pos x="0" y="34"/>
                      </a:cxn>
                      <a:cxn ang="0">
                        <a:pos x="2" y="41"/>
                      </a:cxn>
                      <a:cxn ang="0">
                        <a:pos x="6" y="43"/>
                      </a:cxn>
                      <a:cxn ang="0">
                        <a:pos x="15" y="45"/>
                      </a:cxn>
                      <a:cxn ang="0">
                        <a:pos x="30" y="43"/>
                      </a:cxn>
                      <a:cxn ang="0">
                        <a:pos x="34" y="37"/>
                      </a:cxn>
                      <a:cxn ang="0">
                        <a:pos x="53" y="45"/>
                      </a:cxn>
                      <a:cxn ang="0">
                        <a:pos x="66" y="47"/>
                      </a:cxn>
                      <a:cxn ang="0">
                        <a:pos x="76" y="47"/>
                      </a:cxn>
                      <a:cxn ang="0">
                        <a:pos x="87" y="47"/>
                      </a:cxn>
                      <a:cxn ang="0">
                        <a:pos x="93" y="45"/>
                      </a:cxn>
                      <a:cxn ang="0">
                        <a:pos x="95" y="39"/>
                      </a:cxn>
                      <a:cxn ang="0">
                        <a:pos x="95" y="30"/>
                      </a:cxn>
                      <a:cxn ang="0">
                        <a:pos x="89" y="26"/>
                      </a:cxn>
                      <a:cxn ang="0">
                        <a:pos x="76" y="26"/>
                      </a:cxn>
                      <a:cxn ang="0">
                        <a:pos x="61" y="20"/>
                      </a:cxn>
                      <a:cxn ang="0">
                        <a:pos x="49" y="17"/>
                      </a:cxn>
                      <a:cxn ang="0">
                        <a:pos x="49" y="0"/>
                      </a:cxn>
                      <a:cxn ang="0">
                        <a:pos x="6" y="11"/>
                      </a:cxn>
                    </a:cxnLst>
                    <a:rect l="0" t="0" r="r" b="b"/>
                    <a:pathLst>
                      <a:path w="96" h="48">
                        <a:moveTo>
                          <a:pt x="6" y="11"/>
                        </a:moveTo>
                        <a:lnTo>
                          <a:pt x="4" y="24"/>
                        </a:lnTo>
                        <a:lnTo>
                          <a:pt x="0" y="34"/>
                        </a:lnTo>
                        <a:lnTo>
                          <a:pt x="2" y="41"/>
                        </a:lnTo>
                        <a:lnTo>
                          <a:pt x="6" y="43"/>
                        </a:lnTo>
                        <a:lnTo>
                          <a:pt x="15" y="45"/>
                        </a:lnTo>
                        <a:lnTo>
                          <a:pt x="30" y="43"/>
                        </a:lnTo>
                        <a:lnTo>
                          <a:pt x="34" y="37"/>
                        </a:lnTo>
                        <a:lnTo>
                          <a:pt x="53" y="45"/>
                        </a:lnTo>
                        <a:lnTo>
                          <a:pt x="66" y="47"/>
                        </a:lnTo>
                        <a:lnTo>
                          <a:pt x="76" y="47"/>
                        </a:lnTo>
                        <a:lnTo>
                          <a:pt x="87" y="47"/>
                        </a:lnTo>
                        <a:lnTo>
                          <a:pt x="93" y="45"/>
                        </a:lnTo>
                        <a:lnTo>
                          <a:pt x="95" y="39"/>
                        </a:lnTo>
                        <a:lnTo>
                          <a:pt x="95" y="30"/>
                        </a:lnTo>
                        <a:lnTo>
                          <a:pt x="89" y="26"/>
                        </a:lnTo>
                        <a:lnTo>
                          <a:pt x="76" y="26"/>
                        </a:lnTo>
                        <a:lnTo>
                          <a:pt x="61" y="20"/>
                        </a:lnTo>
                        <a:lnTo>
                          <a:pt x="49" y="17"/>
                        </a:lnTo>
                        <a:lnTo>
                          <a:pt x="49" y="0"/>
                        </a:lnTo>
                        <a:lnTo>
                          <a:pt x="6" y="11"/>
                        </a:lnTo>
                      </a:path>
                    </a:pathLst>
                  </a:custGeom>
                  <a:solidFill>
                    <a:srgbClr val="C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09" name="Freeform 809"/>
                  <p:cNvSpPr>
                    <a:spLocks/>
                  </p:cNvSpPr>
                  <p:nvPr/>
                </p:nvSpPr>
                <p:spPr bwMode="auto">
                  <a:xfrm>
                    <a:off x="2766" y="1576"/>
                    <a:ext cx="64" cy="45"/>
                  </a:xfrm>
                  <a:custGeom>
                    <a:avLst/>
                    <a:gdLst/>
                    <a:ahLst/>
                    <a:cxnLst>
                      <a:cxn ang="0">
                        <a:pos x="5" y="0"/>
                      </a:cxn>
                      <a:cxn ang="0">
                        <a:pos x="0" y="14"/>
                      </a:cxn>
                      <a:cxn ang="0">
                        <a:pos x="0" y="22"/>
                      </a:cxn>
                      <a:cxn ang="0">
                        <a:pos x="7" y="24"/>
                      </a:cxn>
                      <a:cxn ang="0">
                        <a:pos x="13" y="33"/>
                      </a:cxn>
                      <a:cxn ang="0">
                        <a:pos x="23" y="38"/>
                      </a:cxn>
                      <a:cxn ang="0">
                        <a:pos x="38" y="42"/>
                      </a:cxn>
                      <a:cxn ang="0">
                        <a:pos x="44" y="44"/>
                      </a:cxn>
                      <a:cxn ang="0">
                        <a:pos x="54" y="44"/>
                      </a:cxn>
                      <a:cxn ang="0">
                        <a:pos x="61" y="40"/>
                      </a:cxn>
                      <a:cxn ang="0">
                        <a:pos x="63" y="31"/>
                      </a:cxn>
                      <a:cxn ang="0">
                        <a:pos x="61" y="22"/>
                      </a:cxn>
                      <a:cxn ang="0">
                        <a:pos x="56" y="16"/>
                      </a:cxn>
                      <a:cxn ang="0">
                        <a:pos x="46" y="14"/>
                      </a:cxn>
                      <a:cxn ang="0">
                        <a:pos x="44" y="6"/>
                      </a:cxn>
                      <a:cxn ang="0">
                        <a:pos x="42" y="0"/>
                      </a:cxn>
                      <a:cxn ang="0">
                        <a:pos x="5" y="0"/>
                      </a:cxn>
                    </a:cxnLst>
                    <a:rect l="0" t="0" r="r" b="b"/>
                    <a:pathLst>
                      <a:path w="64" h="45">
                        <a:moveTo>
                          <a:pt x="5" y="0"/>
                        </a:moveTo>
                        <a:lnTo>
                          <a:pt x="0" y="14"/>
                        </a:lnTo>
                        <a:lnTo>
                          <a:pt x="0" y="22"/>
                        </a:lnTo>
                        <a:lnTo>
                          <a:pt x="7" y="24"/>
                        </a:lnTo>
                        <a:lnTo>
                          <a:pt x="13" y="33"/>
                        </a:lnTo>
                        <a:lnTo>
                          <a:pt x="23" y="38"/>
                        </a:lnTo>
                        <a:lnTo>
                          <a:pt x="38" y="42"/>
                        </a:lnTo>
                        <a:lnTo>
                          <a:pt x="44" y="44"/>
                        </a:lnTo>
                        <a:lnTo>
                          <a:pt x="54" y="44"/>
                        </a:lnTo>
                        <a:lnTo>
                          <a:pt x="61" y="40"/>
                        </a:lnTo>
                        <a:lnTo>
                          <a:pt x="63" y="31"/>
                        </a:lnTo>
                        <a:lnTo>
                          <a:pt x="61" y="22"/>
                        </a:lnTo>
                        <a:lnTo>
                          <a:pt x="56" y="16"/>
                        </a:lnTo>
                        <a:lnTo>
                          <a:pt x="46" y="14"/>
                        </a:lnTo>
                        <a:lnTo>
                          <a:pt x="44" y="6"/>
                        </a:lnTo>
                        <a:lnTo>
                          <a:pt x="42" y="0"/>
                        </a:lnTo>
                        <a:lnTo>
                          <a:pt x="5" y="0"/>
                        </a:lnTo>
                      </a:path>
                    </a:pathLst>
                  </a:custGeom>
                  <a:solidFill>
                    <a:srgbClr val="C06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4410" name="Freeform 810"/>
                <p:cNvSpPr>
                  <a:spLocks/>
                </p:cNvSpPr>
                <p:nvPr/>
              </p:nvSpPr>
              <p:spPr bwMode="auto">
                <a:xfrm>
                  <a:off x="2750" y="1254"/>
                  <a:ext cx="206" cy="326"/>
                </a:xfrm>
                <a:custGeom>
                  <a:avLst/>
                  <a:gdLst/>
                  <a:ahLst/>
                  <a:cxnLst>
                    <a:cxn ang="0">
                      <a:pos x="2" y="28"/>
                    </a:cxn>
                    <a:cxn ang="0">
                      <a:pos x="33" y="26"/>
                    </a:cxn>
                    <a:cxn ang="0">
                      <a:pos x="47" y="22"/>
                    </a:cxn>
                    <a:cxn ang="0">
                      <a:pos x="75" y="13"/>
                    </a:cxn>
                    <a:cxn ang="0">
                      <a:pos x="91" y="0"/>
                    </a:cxn>
                    <a:cxn ang="0">
                      <a:pos x="128" y="28"/>
                    </a:cxn>
                    <a:cxn ang="0">
                      <a:pos x="159" y="52"/>
                    </a:cxn>
                    <a:cxn ang="0">
                      <a:pos x="174" y="67"/>
                    </a:cxn>
                    <a:cxn ang="0">
                      <a:pos x="188" y="83"/>
                    </a:cxn>
                    <a:cxn ang="0">
                      <a:pos x="199" y="94"/>
                    </a:cxn>
                    <a:cxn ang="0">
                      <a:pos x="203" y="100"/>
                    </a:cxn>
                    <a:cxn ang="0">
                      <a:pos x="205" y="111"/>
                    </a:cxn>
                    <a:cxn ang="0">
                      <a:pos x="205" y="125"/>
                    </a:cxn>
                    <a:cxn ang="0">
                      <a:pos x="194" y="144"/>
                    </a:cxn>
                    <a:cxn ang="0">
                      <a:pos x="178" y="181"/>
                    </a:cxn>
                    <a:cxn ang="0">
                      <a:pos x="166" y="212"/>
                    </a:cxn>
                    <a:cxn ang="0">
                      <a:pos x="162" y="227"/>
                    </a:cxn>
                    <a:cxn ang="0">
                      <a:pos x="157" y="253"/>
                    </a:cxn>
                    <a:cxn ang="0">
                      <a:pos x="142" y="251"/>
                    </a:cxn>
                    <a:cxn ang="0">
                      <a:pos x="122" y="253"/>
                    </a:cxn>
                    <a:cxn ang="0">
                      <a:pos x="103" y="253"/>
                    </a:cxn>
                    <a:cxn ang="0">
                      <a:pos x="108" y="229"/>
                    </a:cxn>
                    <a:cxn ang="0">
                      <a:pos x="122" y="189"/>
                    </a:cxn>
                    <a:cxn ang="0">
                      <a:pos x="138" y="148"/>
                    </a:cxn>
                    <a:cxn ang="0">
                      <a:pos x="145" y="129"/>
                    </a:cxn>
                    <a:cxn ang="0">
                      <a:pos x="132" y="118"/>
                    </a:cxn>
                    <a:cxn ang="0">
                      <a:pos x="116" y="111"/>
                    </a:cxn>
                    <a:cxn ang="0">
                      <a:pos x="101" y="98"/>
                    </a:cxn>
                    <a:cxn ang="0">
                      <a:pos x="87" y="85"/>
                    </a:cxn>
                    <a:cxn ang="0">
                      <a:pos x="85" y="106"/>
                    </a:cxn>
                    <a:cxn ang="0">
                      <a:pos x="73" y="148"/>
                    </a:cxn>
                    <a:cxn ang="0">
                      <a:pos x="73" y="166"/>
                    </a:cxn>
                    <a:cxn ang="0">
                      <a:pos x="73" y="183"/>
                    </a:cxn>
                    <a:cxn ang="0">
                      <a:pos x="66" y="210"/>
                    </a:cxn>
                    <a:cxn ang="0">
                      <a:pos x="60" y="271"/>
                    </a:cxn>
                    <a:cxn ang="0">
                      <a:pos x="60" y="321"/>
                    </a:cxn>
                    <a:cxn ang="0">
                      <a:pos x="33" y="321"/>
                    </a:cxn>
                    <a:cxn ang="0">
                      <a:pos x="23" y="325"/>
                    </a:cxn>
                    <a:cxn ang="0">
                      <a:pos x="14" y="319"/>
                    </a:cxn>
                    <a:cxn ang="0">
                      <a:pos x="14" y="290"/>
                    </a:cxn>
                    <a:cxn ang="0">
                      <a:pos x="12" y="260"/>
                    </a:cxn>
                    <a:cxn ang="0">
                      <a:pos x="15" y="212"/>
                    </a:cxn>
                    <a:cxn ang="0">
                      <a:pos x="17" y="181"/>
                    </a:cxn>
                    <a:cxn ang="0">
                      <a:pos x="15" y="133"/>
                    </a:cxn>
                    <a:cxn ang="0">
                      <a:pos x="6" y="81"/>
                    </a:cxn>
                    <a:cxn ang="0">
                      <a:pos x="0" y="50"/>
                    </a:cxn>
                    <a:cxn ang="0">
                      <a:pos x="2" y="28"/>
                    </a:cxn>
                  </a:cxnLst>
                  <a:rect l="0" t="0" r="r" b="b"/>
                  <a:pathLst>
                    <a:path w="206" h="326">
                      <a:moveTo>
                        <a:pt x="2" y="28"/>
                      </a:moveTo>
                      <a:lnTo>
                        <a:pt x="33" y="26"/>
                      </a:lnTo>
                      <a:lnTo>
                        <a:pt x="47" y="22"/>
                      </a:lnTo>
                      <a:lnTo>
                        <a:pt x="75" y="13"/>
                      </a:lnTo>
                      <a:lnTo>
                        <a:pt x="91" y="0"/>
                      </a:lnTo>
                      <a:lnTo>
                        <a:pt x="128" y="28"/>
                      </a:lnTo>
                      <a:lnTo>
                        <a:pt x="159" y="52"/>
                      </a:lnTo>
                      <a:lnTo>
                        <a:pt x="174" y="67"/>
                      </a:lnTo>
                      <a:lnTo>
                        <a:pt x="188" y="83"/>
                      </a:lnTo>
                      <a:lnTo>
                        <a:pt x="199" y="94"/>
                      </a:lnTo>
                      <a:lnTo>
                        <a:pt x="203" y="100"/>
                      </a:lnTo>
                      <a:lnTo>
                        <a:pt x="205" y="111"/>
                      </a:lnTo>
                      <a:lnTo>
                        <a:pt x="205" y="125"/>
                      </a:lnTo>
                      <a:lnTo>
                        <a:pt x="194" y="144"/>
                      </a:lnTo>
                      <a:lnTo>
                        <a:pt x="178" y="181"/>
                      </a:lnTo>
                      <a:lnTo>
                        <a:pt x="166" y="212"/>
                      </a:lnTo>
                      <a:lnTo>
                        <a:pt x="162" y="227"/>
                      </a:lnTo>
                      <a:lnTo>
                        <a:pt x="157" y="253"/>
                      </a:lnTo>
                      <a:lnTo>
                        <a:pt x="142" y="251"/>
                      </a:lnTo>
                      <a:lnTo>
                        <a:pt x="122" y="253"/>
                      </a:lnTo>
                      <a:lnTo>
                        <a:pt x="103" y="253"/>
                      </a:lnTo>
                      <a:lnTo>
                        <a:pt x="108" y="229"/>
                      </a:lnTo>
                      <a:lnTo>
                        <a:pt x="122" y="189"/>
                      </a:lnTo>
                      <a:lnTo>
                        <a:pt x="138" y="148"/>
                      </a:lnTo>
                      <a:lnTo>
                        <a:pt x="145" y="129"/>
                      </a:lnTo>
                      <a:lnTo>
                        <a:pt x="132" y="118"/>
                      </a:lnTo>
                      <a:lnTo>
                        <a:pt x="116" y="111"/>
                      </a:lnTo>
                      <a:lnTo>
                        <a:pt x="101" y="98"/>
                      </a:lnTo>
                      <a:lnTo>
                        <a:pt x="87" y="85"/>
                      </a:lnTo>
                      <a:lnTo>
                        <a:pt x="85" y="106"/>
                      </a:lnTo>
                      <a:lnTo>
                        <a:pt x="73" y="148"/>
                      </a:lnTo>
                      <a:lnTo>
                        <a:pt x="73" y="166"/>
                      </a:lnTo>
                      <a:lnTo>
                        <a:pt x="73" y="183"/>
                      </a:lnTo>
                      <a:lnTo>
                        <a:pt x="66" y="210"/>
                      </a:lnTo>
                      <a:lnTo>
                        <a:pt x="60" y="271"/>
                      </a:lnTo>
                      <a:lnTo>
                        <a:pt x="60" y="321"/>
                      </a:lnTo>
                      <a:lnTo>
                        <a:pt x="33" y="321"/>
                      </a:lnTo>
                      <a:lnTo>
                        <a:pt x="23" y="325"/>
                      </a:lnTo>
                      <a:lnTo>
                        <a:pt x="14" y="319"/>
                      </a:lnTo>
                      <a:lnTo>
                        <a:pt x="14" y="290"/>
                      </a:lnTo>
                      <a:lnTo>
                        <a:pt x="12" y="260"/>
                      </a:lnTo>
                      <a:lnTo>
                        <a:pt x="15" y="212"/>
                      </a:lnTo>
                      <a:lnTo>
                        <a:pt x="17" y="181"/>
                      </a:lnTo>
                      <a:lnTo>
                        <a:pt x="15" y="133"/>
                      </a:lnTo>
                      <a:lnTo>
                        <a:pt x="6" y="81"/>
                      </a:lnTo>
                      <a:lnTo>
                        <a:pt x="0" y="50"/>
                      </a:lnTo>
                      <a:lnTo>
                        <a:pt x="2" y="28"/>
                      </a:lnTo>
                    </a:path>
                  </a:pathLst>
                </a:custGeom>
                <a:solidFill>
                  <a:srgbClr val="0000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4369" name="Group 811"/>
              <p:cNvGrpSpPr>
                <a:grpSpLocks/>
              </p:cNvGrpSpPr>
              <p:nvPr/>
            </p:nvGrpSpPr>
            <p:grpSpPr bwMode="auto">
              <a:xfrm>
                <a:off x="2656" y="1107"/>
                <a:ext cx="147" cy="256"/>
                <a:chOff x="2656" y="1107"/>
                <a:chExt cx="147" cy="256"/>
              </a:xfrm>
            </p:grpSpPr>
            <p:grpSp>
              <p:nvGrpSpPr>
                <p:cNvPr id="794372" name="Group 812"/>
                <p:cNvGrpSpPr>
                  <a:grpSpLocks/>
                </p:cNvGrpSpPr>
                <p:nvPr/>
              </p:nvGrpSpPr>
              <p:grpSpPr bwMode="auto">
                <a:xfrm>
                  <a:off x="2697" y="1107"/>
                  <a:ext cx="106" cy="256"/>
                  <a:chOff x="2697" y="1107"/>
                  <a:chExt cx="106" cy="256"/>
                </a:xfrm>
              </p:grpSpPr>
              <p:sp>
                <p:nvSpPr>
                  <p:cNvPr id="794413" name="Freeform 813"/>
                  <p:cNvSpPr>
                    <a:spLocks/>
                  </p:cNvSpPr>
                  <p:nvPr/>
                </p:nvSpPr>
                <p:spPr bwMode="auto">
                  <a:xfrm>
                    <a:off x="2697" y="1107"/>
                    <a:ext cx="106" cy="256"/>
                  </a:xfrm>
                  <a:custGeom>
                    <a:avLst/>
                    <a:gdLst/>
                    <a:ahLst/>
                    <a:cxnLst>
                      <a:cxn ang="0">
                        <a:pos x="74" y="247"/>
                      </a:cxn>
                      <a:cxn ang="0">
                        <a:pos x="90" y="236"/>
                      </a:cxn>
                      <a:cxn ang="0">
                        <a:pos x="98" y="212"/>
                      </a:cxn>
                      <a:cxn ang="0">
                        <a:pos x="104" y="190"/>
                      </a:cxn>
                      <a:cxn ang="0">
                        <a:pos x="105" y="165"/>
                      </a:cxn>
                      <a:cxn ang="0">
                        <a:pos x="100" y="140"/>
                      </a:cxn>
                      <a:cxn ang="0">
                        <a:pos x="94" y="119"/>
                      </a:cxn>
                      <a:cxn ang="0">
                        <a:pos x="88" y="95"/>
                      </a:cxn>
                      <a:cxn ang="0">
                        <a:pos x="83" y="77"/>
                      </a:cxn>
                      <a:cxn ang="0">
                        <a:pos x="72" y="54"/>
                      </a:cxn>
                      <a:cxn ang="0">
                        <a:pos x="63" y="33"/>
                      </a:cxn>
                      <a:cxn ang="0">
                        <a:pos x="46" y="10"/>
                      </a:cxn>
                      <a:cxn ang="0">
                        <a:pos x="38" y="0"/>
                      </a:cxn>
                      <a:cxn ang="0">
                        <a:pos x="28" y="8"/>
                      </a:cxn>
                      <a:cxn ang="0">
                        <a:pos x="17" y="17"/>
                      </a:cxn>
                      <a:cxn ang="0">
                        <a:pos x="1" y="30"/>
                      </a:cxn>
                      <a:cxn ang="0">
                        <a:pos x="1" y="35"/>
                      </a:cxn>
                      <a:cxn ang="0">
                        <a:pos x="0" y="43"/>
                      </a:cxn>
                      <a:cxn ang="0">
                        <a:pos x="3" y="56"/>
                      </a:cxn>
                      <a:cxn ang="0">
                        <a:pos x="9" y="75"/>
                      </a:cxn>
                      <a:cxn ang="0">
                        <a:pos x="26" y="106"/>
                      </a:cxn>
                      <a:cxn ang="0">
                        <a:pos x="31" y="132"/>
                      </a:cxn>
                      <a:cxn ang="0">
                        <a:pos x="33" y="153"/>
                      </a:cxn>
                      <a:cxn ang="0">
                        <a:pos x="35" y="167"/>
                      </a:cxn>
                      <a:cxn ang="0">
                        <a:pos x="35" y="195"/>
                      </a:cxn>
                      <a:cxn ang="0">
                        <a:pos x="31" y="236"/>
                      </a:cxn>
                      <a:cxn ang="0">
                        <a:pos x="31" y="251"/>
                      </a:cxn>
                      <a:cxn ang="0">
                        <a:pos x="36" y="253"/>
                      </a:cxn>
                      <a:cxn ang="0">
                        <a:pos x="52" y="255"/>
                      </a:cxn>
                      <a:cxn ang="0">
                        <a:pos x="61" y="251"/>
                      </a:cxn>
                      <a:cxn ang="0">
                        <a:pos x="74" y="247"/>
                      </a:cxn>
                    </a:cxnLst>
                    <a:rect l="0" t="0" r="r" b="b"/>
                    <a:pathLst>
                      <a:path w="106" h="256">
                        <a:moveTo>
                          <a:pt x="74" y="247"/>
                        </a:moveTo>
                        <a:lnTo>
                          <a:pt x="90" y="236"/>
                        </a:lnTo>
                        <a:lnTo>
                          <a:pt x="98" y="212"/>
                        </a:lnTo>
                        <a:lnTo>
                          <a:pt x="104" y="190"/>
                        </a:lnTo>
                        <a:lnTo>
                          <a:pt x="105" y="165"/>
                        </a:lnTo>
                        <a:lnTo>
                          <a:pt x="100" y="140"/>
                        </a:lnTo>
                        <a:lnTo>
                          <a:pt x="94" y="119"/>
                        </a:lnTo>
                        <a:lnTo>
                          <a:pt x="88" y="95"/>
                        </a:lnTo>
                        <a:lnTo>
                          <a:pt x="83" y="77"/>
                        </a:lnTo>
                        <a:lnTo>
                          <a:pt x="72" y="54"/>
                        </a:lnTo>
                        <a:lnTo>
                          <a:pt x="63" y="33"/>
                        </a:lnTo>
                        <a:lnTo>
                          <a:pt x="46" y="10"/>
                        </a:lnTo>
                        <a:lnTo>
                          <a:pt x="38" y="0"/>
                        </a:lnTo>
                        <a:lnTo>
                          <a:pt x="28" y="8"/>
                        </a:lnTo>
                        <a:lnTo>
                          <a:pt x="17" y="17"/>
                        </a:lnTo>
                        <a:lnTo>
                          <a:pt x="1" y="30"/>
                        </a:lnTo>
                        <a:lnTo>
                          <a:pt x="1" y="35"/>
                        </a:lnTo>
                        <a:lnTo>
                          <a:pt x="0" y="43"/>
                        </a:lnTo>
                        <a:lnTo>
                          <a:pt x="3" y="56"/>
                        </a:lnTo>
                        <a:lnTo>
                          <a:pt x="9" y="75"/>
                        </a:lnTo>
                        <a:lnTo>
                          <a:pt x="26" y="106"/>
                        </a:lnTo>
                        <a:lnTo>
                          <a:pt x="31" y="132"/>
                        </a:lnTo>
                        <a:lnTo>
                          <a:pt x="33" y="153"/>
                        </a:lnTo>
                        <a:lnTo>
                          <a:pt x="35" y="167"/>
                        </a:lnTo>
                        <a:lnTo>
                          <a:pt x="35" y="195"/>
                        </a:lnTo>
                        <a:lnTo>
                          <a:pt x="31" y="236"/>
                        </a:lnTo>
                        <a:lnTo>
                          <a:pt x="31" y="251"/>
                        </a:lnTo>
                        <a:lnTo>
                          <a:pt x="36" y="253"/>
                        </a:lnTo>
                        <a:lnTo>
                          <a:pt x="52" y="255"/>
                        </a:lnTo>
                        <a:lnTo>
                          <a:pt x="61" y="251"/>
                        </a:lnTo>
                        <a:lnTo>
                          <a:pt x="74" y="247"/>
                        </a:lnTo>
                      </a:path>
                    </a:pathLst>
                  </a:custGeom>
                  <a:solidFill>
                    <a:srgbClr val="000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14" name="Freeform 814"/>
                  <p:cNvSpPr>
                    <a:spLocks/>
                  </p:cNvSpPr>
                  <p:nvPr/>
                </p:nvSpPr>
                <p:spPr bwMode="auto">
                  <a:xfrm>
                    <a:off x="2722" y="1117"/>
                    <a:ext cx="78" cy="144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1" y="33"/>
                      </a:cxn>
                      <a:cxn ang="0">
                        <a:pos x="28" y="30"/>
                      </a:cxn>
                      <a:cxn ang="0">
                        <a:pos x="17" y="46"/>
                      </a:cxn>
                      <a:cxn ang="0">
                        <a:pos x="28" y="59"/>
                      </a:cxn>
                      <a:cxn ang="0">
                        <a:pos x="41" y="80"/>
                      </a:cxn>
                      <a:cxn ang="0">
                        <a:pos x="56" y="102"/>
                      </a:cxn>
                      <a:cxn ang="0">
                        <a:pos x="67" y="124"/>
                      </a:cxn>
                      <a:cxn ang="0">
                        <a:pos x="77" y="143"/>
                      </a:cxn>
                    </a:cxnLst>
                    <a:rect l="0" t="0" r="r" b="b"/>
                    <a:pathLst>
                      <a:path w="78" h="144">
                        <a:moveTo>
                          <a:pt x="0" y="0"/>
                        </a:moveTo>
                        <a:lnTo>
                          <a:pt x="11" y="33"/>
                        </a:lnTo>
                        <a:lnTo>
                          <a:pt x="28" y="30"/>
                        </a:lnTo>
                        <a:lnTo>
                          <a:pt x="17" y="46"/>
                        </a:lnTo>
                        <a:lnTo>
                          <a:pt x="28" y="59"/>
                        </a:lnTo>
                        <a:lnTo>
                          <a:pt x="41" y="80"/>
                        </a:lnTo>
                        <a:lnTo>
                          <a:pt x="56" y="102"/>
                        </a:lnTo>
                        <a:lnTo>
                          <a:pt x="67" y="124"/>
                        </a:lnTo>
                        <a:lnTo>
                          <a:pt x="77" y="143"/>
                        </a:lnTo>
                      </a:path>
                    </a:pathLst>
                  </a:custGeom>
                  <a:noFill/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94378" name="Group 815"/>
                <p:cNvGrpSpPr>
                  <a:grpSpLocks/>
                </p:cNvGrpSpPr>
                <p:nvPr/>
              </p:nvGrpSpPr>
              <p:grpSpPr bwMode="auto">
                <a:xfrm>
                  <a:off x="2656" y="1134"/>
                  <a:ext cx="131" cy="214"/>
                  <a:chOff x="2656" y="1134"/>
                  <a:chExt cx="131" cy="214"/>
                </a:xfrm>
              </p:grpSpPr>
              <p:sp>
                <p:nvSpPr>
                  <p:cNvPr id="794416" name="Freeform 816"/>
                  <p:cNvSpPr>
                    <a:spLocks/>
                  </p:cNvSpPr>
                  <p:nvPr/>
                </p:nvSpPr>
                <p:spPr bwMode="auto">
                  <a:xfrm>
                    <a:off x="2735" y="1296"/>
                    <a:ext cx="52" cy="52"/>
                  </a:xfrm>
                  <a:custGeom>
                    <a:avLst/>
                    <a:gdLst/>
                    <a:ahLst/>
                    <a:cxnLst>
                      <a:cxn ang="0">
                        <a:pos x="14" y="0"/>
                      </a:cxn>
                      <a:cxn ang="0">
                        <a:pos x="24" y="7"/>
                      </a:cxn>
                      <a:cxn ang="0">
                        <a:pos x="34" y="7"/>
                      </a:cxn>
                      <a:cxn ang="0">
                        <a:pos x="45" y="9"/>
                      </a:cxn>
                      <a:cxn ang="0">
                        <a:pos x="49" y="13"/>
                      </a:cxn>
                      <a:cxn ang="0">
                        <a:pos x="49" y="17"/>
                      </a:cxn>
                      <a:cxn ang="0">
                        <a:pos x="47" y="22"/>
                      </a:cxn>
                      <a:cxn ang="0">
                        <a:pos x="51" y="28"/>
                      </a:cxn>
                      <a:cxn ang="0">
                        <a:pos x="51" y="34"/>
                      </a:cxn>
                      <a:cxn ang="0">
                        <a:pos x="47" y="37"/>
                      </a:cxn>
                      <a:cxn ang="0">
                        <a:pos x="43" y="43"/>
                      </a:cxn>
                      <a:cxn ang="0">
                        <a:pos x="36" y="45"/>
                      </a:cxn>
                      <a:cxn ang="0">
                        <a:pos x="32" y="51"/>
                      </a:cxn>
                      <a:cxn ang="0">
                        <a:pos x="22" y="51"/>
                      </a:cxn>
                      <a:cxn ang="0">
                        <a:pos x="18" y="47"/>
                      </a:cxn>
                      <a:cxn ang="0">
                        <a:pos x="14" y="41"/>
                      </a:cxn>
                      <a:cxn ang="0">
                        <a:pos x="10" y="30"/>
                      </a:cxn>
                      <a:cxn ang="0">
                        <a:pos x="0" y="20"/>
                      </a:cxn>
                      <a:cxn ang="0">
                        <a:pos x="14" y="0"/>
                      </a:cxn>
                    </a:cxnLst>
                    <a:rect l="0" t="0" r="r" b="b"/>
                    <a:pathLst>
                      <a:path w="52" h="52">
                        <a:moveTo>
                          <a:pt x="14" y="0"/>
                        </a:moveTo>
                        <a:lnTo>
                          <a:pt x="24" y="7"/>
                        </a:lnTo>
                        <a:lnTo>
                          <a:pt x="34" y="7"/>
                        </a:lnTo>
                        <a:lnTo>
                          <a:pt x="45" y="9"/>
                        </a:lnTo>
                        <a:lnTo>
                          <a:pt x="49" y="13"/>
                        </a:lnTo>
                        <a:lnTo>
                          <a:pt x="49" y="17"/>
                        </a:lnTo>
                        <a:lnTo>
                          <a:pt x="47" y="22"/>
                        </a:lnTo>
                        <a:lnTo>
                          <a:pt x="51" y="28"/>
                        </a:lnTo>
                        <a:lnTo>
                          <a:pt x="51" y="34"/>
                        </a:lnTo>
                        <a:lnTo>
                          <a:pt x="47" y="37"/>
                        </a:lnTo>
                        <a:lnTo>
                          <a:pt x="43" y="43"/>
                        </a:lnTo>
                        <a:lnTo>
                          <a:pt x="36" y="45"/>
                        </a:lnTo>
                        <a:lnTo>
                          <a:pt x="32" y="51"/>
                        </a:lnTo>
                        <a:lnTo>
                          <a:pt x="22" y="51"/>
                        </a:lnTo>
                        <a:lnTo>
                          <a:pt x="18" y="47"/>
                        </a:lnTo>
                        <a:lnTo>
                          <a:pt x="14" y="41"/>
                        </a:lnTo>
                        <a:lnTo>
                          <a:pt x="10" y="30"/>
                        </a:lnTo>
                        <a:lnTo>
                          <a:pt x="0" y="20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17" name="Freeform 817"/>
                  <p:cNvSpPr>
                    <a:spLocks/>
                  </p:cNvSpPr>
                  <p:nvPr/>
                </p:nvSpPr>
                <p:spPr bwMode="auto">
                  <a:xfrm>
                    <a:off x="2728" y="1295"/>
                    <a:ext cx="31" cy="31"/>
                  </a:xfrm>
                  <a:custGeom>
                    <a:avLst/>
                    <a:gdLst/>
                    <a:ahLst/>
                    <a:cxnLst>
                      <a:cxn ang="0">
                        <a:pos x="22" y="0"/>
                      </a:cxn>
                      <a:cxn ang="0">
                        <a:pos x="30" y="5"/>
                      </a:cxn>
                      <a:cxn ang="0">
                        <a:pos x="26" y="12"/>
                      </a:cxn>
                      <a:cxn ang="0">
                        <a:pos x="18" y="21"/>
                      </a:cxn>
                      <a:cxn ang="0">
                        <a:pos x="8" y="30"/>
                      </a:cxn>
                      <a:cxn ang="0">
                        <a:pos x="0" y="21"/>
                      </a:cxn>
                      <a:cxn ang="0">
                        <a:pos x="22" y="0"/>
                      </a:cxn>
                    </a:cxnLst>
                    <a:rect l="0" t="0" r="r" b="b"/>
                    <a:pathLst>
                      <a:path w="31" h="31">
                        <a:moveTo>
                          <a:pt x="22" y="0"/>
                        </a:moveTo>
                        <a:lnTo>
                          <a:pt x="30" y="5"/>
                        </a:lnTo>
                        <a:lnTo>
                          <a:pt x="26" y="12"/>
                        </a:lnTo>
                        <a:lnTo>
                          <a:pt x="18" y="21"/>
                        </a:lnTo>
                        <a:lnTo>
                          <a:pt x="8" y="30"/>
                        </a:lnTo>
                        <a:lnTo>
                          <a:pt x="0" y="21"/>
                        </a:lnTo>
                        <a:lnTo>
                          <a:pt x="22" y="0"/>
                        </a:lnTo>
                      </a:path>
                    </a:pathLst>
                  </a:custGeom>
                  <a:solidFill>
                    <a:srgbClr val="FF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18" name="Freeform 818"/>
                  <p:cNvSpPr>
                    <a:spLocks/>
                  </p:cNvSpPr>
                  <p:nvPr/>
                </p:nvSpPr>
                <p:spPr bwMode="auto">
                  <a:xfrm>
                    <a:off x="2656" y="1134"/>
                    <a:ext cx="104" cy="194"/>
                  </a:xfrm>
                  <a:custGeom>
                    <a:avLst/>
                    <a:gdLst/>
                    <a:ahLst/>
                    <a:cxnLst>
                      <a:cxn ang="0">
                        <a:pos x="30" y="15"/>
                      </a:cxn>
                      <a:cxn ang="0">
                        <a:pos x="24" y="27"/>
                      </a:cxn>
                      <a:cxn ang="0">
                        <a:pos x="13" y="46"/>
                      </a:cxn>
                      <a:cxn ang="0">
                        <a:pos x="9" y="59"/>
                      </a:cxn>
                      <a:cxn ang="0">
                        <a:pos x="4" y="75"/>
                      </a:cxn>
                      <a:cxn ang="0">
                        <a:pos x="0" y="103"/>
                      </a:cxn>
                      <a:cxn ang="0">
                        <a:pos x="0" y="117"/>
                      </a:cxn>
                      <a:cxn ang="0">
                        <a:pos x="2" y="121"/>
                      </a:cxn>
                      <a:cxn ang="0">
                        <a:pos x="13" y="134"/>
                      </a:cxn>
                      <a:cxn ang="0">
                        <a:pos x="24" y="147"/>
                      </a:cxn>
                      <a:cxn ang="0">
                        <a:pos x="38" y="160"/>
                      </a:cxn>
                      <a:cxn ang="0">
                        <a:pos x="73" y="193"/>
                      </a:cxn>
                      <a:cxn ang="0">
                        <a:pos x="90" y="173"/>
                      </a:cxn>
                      <a:cxn ang="0">
                        <a:pos x="103" y="156"/>
                      </a:cxn>
                      <a:cxn ang="0">
                        <a:pos x="69" y="127"/>
                      </a:cxn>
                      <a:cxn ang="0">
                        <a:pos x="58" y="119"/>
                      </a:cxn>
                      <a:cxn ang="0">
                        <a:pos x="51" y="112"/>
                      </a:cxn>
                      <a:cxn ang="0">
                        <a:pos x="45" y="108"/>
                      </a:cxn>
                      <a:cxn ang="0">
                        <a:pos x="54" y="85"/>
                      </a:cxn>
                      <a:cxn ang="0">
                        <a:pos x="58" y="66"/>
                      </a:cxn>
                      <a:cxn ang="0">
                        <a:pos x="62" y="59"/>
                      </a:cxn>
                      <a:cxn ang="0">
                        <a:pos x="65" y="50"/>
                      </a:cxn>
                      <a:cxn ang="0">
                        <a:pos x="65" y="38"/>
                      </a:cxn>
                      <a:cxn ang="0">
                        <a:pos x="65" y="27"/>
                      </a:cxn>
                      <a:cxn ang="0">
                        <a:pos x="65" y="20"/>
                      </a:cxn>
                      <a:cxn ang="0">
                        <a:pos x="65" y="13"/>
                      </a:cxn>
                      <a:cxn ang="0">
                        <a:pos x="60" y="5"/>
                      </a:cxn>
                      <a:cxn ang="0">
                        <a:pos x="52" y="2"/>
                      </a:cxn>
                      <a:cxn ang="0">
                        <a:pos x="49" y="0"/>
                      </a:cxn>
                      <a:cxn ang="0">
                        <a:pos x="40" y="5"/>
                      </a:cxn>
                      <a:cxn ang="0">
                        <a:pos x="30" y="15"/>
                      </a:cxn>
                    </a:cxnLst>
                    <a:rect l="0" t="0" r="r" b="b"/>
                    <a:pathLst>
                      <a:path w="104" h="194">
                        <a:moveTo>
                          <a:pt x="30" y="15"/>
                        </a:moveTo>
                        <a:lnTo>
                          <a:pt x="24" y="27"/>
                        </a:lnTo>
                        <a:lnTo>
                          <a:pt x="13" y="46"/>
                        </a:lnTo>
                        <a:lnTo>
                          <a:pt x="9" y="59"/>
                        </a:lnTo>
                        <a:lnTo>
                          <a:pt x="4" y="75"/>
                        </a:lnTo>
                        <a:lnTo>
                          <a:pt x="0" y="103"/>
                        </a:lnTo>
                        <a:lnTo>
                          <a:pt x="0" y="117"/>
                        </a:lnTo>
                        <a:lnTo>
                          <a:pt x="2" y="121"/>
                        </a:lnTo>
                        <a:lnTo>
                          <a:pt x="13" y="134"/>
                        </a:lnTo>
                        <a:lnTo>
                          <a:pt x="24" y="147"/>
                        </a:lnTo>
                        <a:lnTo>
                          <a:pt x="38" y="160"/>
                        </a:lnTo>
                        <a:lnTo>
                          <a:pt x="73" y="193"/>
                        </a:lnTo>
                        <a:lnTo>
                          <a:pt x="90" y="173"/>
                        </a:lnTo>
                        <a:lnTo>
                          <a:pt x="103" y="156"/>
                        </a:lnTo>
                        <a:lnTo>
                          <a:pt x="69" y="127"/>
                        </a:lnTo>
                        <a:lnTo>
                          <a:pt x="58" y="119"/>
                        </a:lnTo>
                        <a:lnTo>
                          <a:pt x="51" y="112"/>
                        </a:lnTo>
                        <a:lnTo>
                          <a:pt x="45" y="108"/>
                        </a:lnTo>
                        <a:lnTo>
                          <a:pt x="54" y="85"/>
                        </a:lnTo>
                        <a:lnTo>
                          <a:pt x="58" y="66"/>
                        </a:lnTo>
                        <a:lnTo>
                          <a:pt x="62" y="59"/>
                        </a:lnTo>
                        <a:lnTo>
                          <a:pt x="65" y="50"/>
                        </a:lnTo>
                        <a:lnTo>
                          <a:pt x="65" y="38"/>
                        </a:lnTo>
                        <a:lnTo>
                          <a:pt x="65" y="27"/>
                        </a:lnTo>
                        <a:lnTo>
                          <a:pt x="65" y="20"/>
                        </a:lnTo>
                        <a:lnTo>
                          <a:pt x="65" y="13"/>
                        </a:lnTo>
                        <a:lnTo>
                          <a:pt x="60" y="5"/>
                        </a:lnTo>
                        <a:lnTo>
                          <a:pt x="52" y="2"/>
                        </a:lnTo>
                        <a:lnTo>
                          <a:pt x="49" y="0"/>
                        </a:lnTo>
                        <a:lnTo>
                          <a:pt x="40" y="5"/>
                        </a:lnTo>
                        <a:lnTo>
                          <a:pt x="30" y="15"/>
                        </a:lnTo>
                      </a:path>
                    </a:pathLst>
                  </a:custGeom>
                  <a:solidFill>
                    <a:srgbClr val="0000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794380" name="Group 819"/>
              <p:cNvGrpSpPr>
                <a:grpSpLocks/>
              </p:cNvGrpSpPr>
              <p:nvPr/>
            </p:nvGrpSpPr>
            <p:grpSpPr bwMode="auto">
              <a:xfrm>
                <a:off x="2689" y="1000"/>
                <a:ext cx="83" cy="108"/>
                <a:chOff x="2689" y="1000"/>
                <a:chExt cx="83" cy="108"/>
              </a:xfrm>
            </p:grpSpPr>
            <p:grpSp>
              <p:nvGrpSpPr>
                <p:cNvPr id="794382" name="Group 820"/>
                <p:cNvGrpSpPr>
                  <a:grpSpLocks/>
                </p:cNvGrpSpPr>
                <p:nvPr/>
              </p:nvGrpSpPr>
              <p:grpSpPr bwMode="auto">
                <a:xfrm>
                  <a:off x="2697" y="1033"/>
                  <a:ext cx="72" cy="50"/>
                  <a:chOff x="2697" y="1033"/>
                  <a:chExt cx="72" cy="50"/>
                </a:xfrm>
              </p:grpSpPr>
              <p:sp>
                <p:nvSpPr>
                  <p:cNvPr id="794421" name="Freeform 821"/>
                  <p:cNvSpPr>
                    <a:spLocks/>
                  </p:cNvSpPr>
                  <p:nvPr/>
                </p:nvSpPr>
                <p:spPr bwMode="auto">
                  <a:xfrm>
                    <a:off x="2759" y="1033"/>
                    <a:ext cx="10" cy="26"/>
                  </a:xfrm>
                  <a:custGeom>
                    <a:avLst/>
                    <a:gdLst/>
                    <a:ahLst/>
                    <a:cxnLst>
                      <a:cxn ang="0">
                        <a:pos x="0" y="4"/>
                      </a:cxn>
                      <a:cxn ang="0">
                        <a:pos x="2" y="0"/>
                      </a:cxn>
                      <a:cxn ang="0">
                        <a:pos x="6" y="0"/>
                      </a:cxn>
                      <a:cxn ang="0">
                        <a:pos x="6" y="2"/>
                      </a:cxn>
                      <a:cxn ang="0">
                        <a:pos x="7" y="6"/>
                      </a:cxn>
                      <a:cxn ang="0">
                        <a:pos x="9" y="11"/>
                      </a:cxn>
                      <a:cxn ang="0">
                        <a:pos x="9" y="19"/>
                      </a:cxn>
                      <a:cxn ang="0">
                        <a:pos x="9" y="25"/>
                      </a:cxn>
                      <a:cxn ang="0">
                        <a:pos x="7" y="25"/>
                      </a:cxn>
                      <a:cxn ang="0">
                        <a:pos x="0" y="4"/>
                      </a:cxn>
                    </a:cxnLst>
                    <a:rect l="0" t="0" r="r" b="b"/>
                    <a:pathLst>
                      <a:path w="10" h="26">
                        <a:moveTo>
                          <a:pt x="0" y="4"/>
                        </a:moveTo>
                        <a:lnTo>
                          <a:pt x="2" y="0"/>
                        </a:lnTo>
                        <a:lnTo>
                          <a:pt x="6" y="0"/>
                        </a:lnTo>
                        <a:lnTo>
                          <a:pt x="6" y="2"/>
                        </a:lnTo>
                        <a:lnTo>
                          <a:pt x="7" y="6"/>
                        </a:lnTo>
                        <a:lnTo>
                          <a:pt x="9" y="11"/>
                        </a:lnTo>
                        <a:lnTo>
                          <a:pt x="9" y="19"/>
                        </a:lnTo>
                        <a:lnTo>
                          <a:pt x="9" y="25"/>
                        </a:lnTo>
                        <a:lnTo>
                          <a:pt x="7" y="25"/>
                        </a:lnTo>
                        <a:lnTo>
                          <a:pt x="0" y="4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22" name="Freeform 822"/>
                  <p:cNvSpPr>
                    <a:spLocks/>
                  </p:cNvSpPr>
                  <p:nvPr/>
                </p:nvSpPr>
                <p:spPr bwMode="auto">
                  <a:xfrm>
                    <a:off x="2697" y="1063"/>
                    <a:ext cx="20" cy="20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2" y="2"/>
                      </a:cxn>
                      <a:cxn ang="0">
                        <a:pos x="0" y="4"/>
                      </a:cxn>
                      <a:cxn ang="0">
                        <a:pos x="2" y="7"/>
                      </a:cxn>
                      <a:cxn ang="0">
                        <a:pos x="4" y="10"/>
                      </a:cxn>
                      <a:cxn ang="0">
                        <a:pos x="8" y="12"/>
                      </a:cxn>
                      <a:cxn ang="0">
                        <a:pos x="12" y="17"/>
                      </a:cxn>
                      <a:cxn ang="0">
                        <a:pos x="16" y="19"/>
                      </a:cxn>
                      <a:cxn ang="0">
                        <a:pos x="19" y="15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20" h="20">
                        <a:moveTo>
                          <a:pt x="6" y="0"/>
                        </a:moveTo>
                        <a:lnTo>
                          <a:pt x="2" y="2"/>
                        </a:lnTo>
                        <a:lnTo>
                          <a:pt x="0" y="4"/>
                        </a:lnTo>
                        <a:lnTo>
                          <a:pt x="2" y="7"/>
                        </a:lnTo>
                        <a:lnTo>
                          <a:pt x="4" y="10"/>
                        </a:lnTo>
                        <a:lnTo>
                          <a:pt x="8" y="12"/>
                        </a:lnTo>
                        <a:lnTo>
                          <a:pt x="12" y="17"/>
                        </a:lnTo>
                        <a:lnTo>
                          <a:pt x="16" y="19"/>
                        </a:lnTo>
                        <a:lnTo>
                          <a:pt x="19" y="15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FFE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4423" name="Freeform 823"/>
                <p:cNvSpPr>
                  <a:spLocks/>
                </p:cNvSpPr>
                <p:nvPr/>
              </p:nvSpPr>
              <p:spPr bwMode="auto">
                <a:xfrm>
                  <a:off x="2693" y="1015"/>
                  <a:ext cx="79" cy="93"/>
                </a:xfrm>
                <a:custGeom>
                  <a:avLst/>
                  <a:gdLst/>
                  <a:ahLst/>
                  <a:cxnLst>
                    <a:cxn ang="0">
                      <a:pos x="7" y="13"/>
                    </a:cxn>
                    <a:cxn ang="0">
                      <a:pos x="3" y="18"/>
                    </a:cxn>
                    <a:cxn ang="0">
                      <a:pos x="0" y="24"/>
                    </a:cxn>
                    <a:cxn ang="0">
                      <a:pos x="0" y="33"/>
                    </a:cxn>
                    <a:cxn ang="0">
                      <a:pos x="2" y="38"/>
                    </a:cxn>
                    <a:cxn ang="0">
                      <a:pos x="3" y="44"/>
                    </a:cxn>
                    <a:cxn ang="0">
                      <a:pos x="9" y="49"/>
                    </a:cxn>
                    <a:cxn ang="0">
                      <a:pos x="13" y="54"/>
                    </a:cxn>
                    <a:cxn ang="0">
                      <a:pos x="17" y="63"/>
                    </a:cxn>
                    <a:cxn ang="0">
                      <a:pos x="20" y="73"/>
                    </a:cxn>
                    <a:cxn ang="0">
                      <a:pos x="26" y="79"/>
                    </a:cxn>
                    <a:cxn ang="0">
                      <a:pos x="30" y="83"/>
                    </a:cxn>
                    <a:cxn ang="0">
                      <a:pos x="34" y="87"/>
                    </a:cxn>
                    <a:cxn ang="0">
                      <a:pos x="43" y="91"/>
                    </a:cxn>
                    <a:cxn ang="0">
                      <a:pos x="52" y="92"/>
                    </a:cxn>
                    <a:cxn ang="0">
                      <a:pos x="57" y="92"/>
                    </a:cxn>
                    <a:cxn ang="0">
                      <a:pos x="61" y="91"/>
                    </a:cxn>
                    <a:cxn ang="0">
                      <a:pos x="71" y="89"/>
                    </a:cxn>
                    <a:cxn ang="0">
                      <a:pos x="74" y="85"/>
                    </a:cxn>
                    <a:cxn ang="0">
                      <a:pos x="76" y="79"/>
                    </a:cxn>
                    <a:cxn ang="0">
                      <a:pos x="78" y="71"/>
                    </a:cxn>
                    <a:cxn ang="0">
                      <a:pos x="78" y="63"/>
                    </a:cxn>
                    <a:cxn ang="0">
                      <a:pos x="78" y="56"/>
                    </a:cxn>
                    <a:cxn ang="0">
                      <a:pos x="78" y="49"/>
                    </a:cxn>
                    <a:cxn ang="0">
                      <a:pos x="76" y="44"/>
                    </a:cxn>
                    <a:cxn ang="0">
                      <a:pos x="72" y="33"/>
                    </a:cxn>
                    <a:cxn ang="0">
                      <a:pos x="67" y="28"/>
                    </a:cxn>
                    <a:cxn ang="0">
                      <a:pos x="65" y="18"/>
                    </a:cxn>
                    <a:cxn ang="0">
                      <a:pos x="61" y="9"/>
                    </a:cxn>
                    <a:cxn ang="0">
                      <a:pos x="55" y="6"/>
                    </a:cxn>
                    <a:cxn ang="0">
                      <a:pos x="52" y="2"/>
                    </a:cxn>
                    <a:cxn ang="0">
                      <a:pos x="43" y="0"/>
                    </a:cxn>
                    <a:cxn ang="0">
                      <a:pos x="37" y="0"/>
                    </a:cxn>
                    <a:cxn ang="0">
                      <a:pos x="28" y="0"/>
                    </a:cxn>
                    <a:cxn ang="0">
                      <a:pos x="20" y="4"/>
                    </a:cxn>
                    <a:cxn ang="0">
                      <a:pos x="11" y="9"/>
                    </a:cxn>
                    <a:cxn ang="0">
                      <a:pos x="7" y="13"/>
                    </a:cxn>
                  </a:cxnLst>
                  <a:rect l="0" t="0" r="r" b="b"/>
                  <a:pathLst>
                    <a:path w="79" h="93">
                      <a:moveTo>
                        <a:pt x="7" y="13"/>
                      </a:moveTo>
                      <a:lnTo>
                        <a:pt x="3" y="18"/>
                      </a:lnTo>
                      <a:lnTo>
                        <a:pt x="0" y="24"/>
                      </a:lnTo>
                      <a:lnTo>
                        <a:pt x="0" y="33"/>
                      </a:lnTo>
                      <a:lnTo>
                        <a:pt x="2" y="38"/>
                      </a:lnTo>
                      <a:lnTo>
                        <a:pt x="3" y="44"/>
                      </a:lnTo>
                      <a:lnTo>
                        <a:pt x="9" y="49"/>
                      </a:lnTo>
                      <a:lnTo>
                        <a:pt x="13" y="54"/>
                      </a:lnTo>
                      <a:lnTo>
                        <a:pt x="17" y="63"/>
                      </a:lnTo>
                      <a:lnTo>
                        <a:pt x="20" y="73"/>
                      </a:lnTo>
                      <a:lnTo>
                        <a:pt x="26" y="79"/>
                      </a:lnTo>
                      <a:lnTo>
                        <a:pt x="30" y="83"/>
                      </a:lnTo>
                      <a:lnTo>
                        <a:pt x="34" y="87"/>
                      </a:lnTo>
                      <a:lnTo>
                        <a:pt x="43" y="91"/>
                      </a:lnTo>
                      <a:lnTo>
                        <a:pt x="52" y="92"/>
                      </a:lnTo>
                      <a:lnTo>
                        <a:pt x="57" y="92"/>
                      </a:lnTo>
                      <a:lnTo>
                        <a:pt x="61" y="91"/>
                      </a:lnTo>
                      <a:lnTo>
                        <a:pt x="71" y="89"/>
                      </a:lnTo>
                      <a:lnTo>
                        <a:pt x="74" y="85"/>
                      </a:lnTo>
                      <a:lnTo>
                        <a:pt x="76" y="79"/>
                      </a:lnTo>
                      <a:lnTo>
                        <a:pt x="78" y="71"/>
                      </a:lnTo>
                      <a:lnTo>
                        <a:pt x="78" y="63"/>
                      </a:lnTo>
                      <a:lnTo>
                        <a:pt x="78" y="56"/>
                      </a:lnTo>
                      <a:lnTo>
                        <a:pt x="78" y="49"/>
                      </a:lnTo>
                      <a:lnTo>
                        <a:pt x="76" y="44"/>
                      </a:lnTo>
                      <a:lnTo>
                        <a:pt x="72" y="33"/>
                      </a:lnTo>
                      <a:lnTo>
                        <a:pt x="67" y="28"/>
                      </a:lnTo>
                      <a:lnTo>
                        <a:pt x="65" y="18"/>
                      </a:lnTo>
                      <a:lnTo>
                        <a:pt x="61" y="9"/>
                      </a:lnTo>
                      <a:lnTo>
                        <a:pt x="55" y="6"/>
                      </a:lnTo>
                      <a:lnTo>
                        <a:pt x="52" y="2"/>
                      </a:lnTo>
                      <a:lnTo>
                        <a:pt x="43" y="0"/>
                      </a:lnTo>
                      <a:lnTo>
                        <a:pt x="37" y="0"/>
                      </a:lnTo>
                      <a:lnTo>
                        <a:pt x="28" y="0"/>
                      </a:lnTo>
                      <a:lnTo>
                        <a:pt x="20" y="4"/>
                      </a:lnTo>
                      <a:lnTo>
                        <a:pt x="11" y="9"/>
                      </a:lnTo>
                      <a:lnTo>
                        <a:pt x="7" y="13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94386" name="Group 824"/>
                <p:cNvGrpSpPr>
                  <a:grpSpLocks/>
                </p:cNvGrpSpPr>
                <p:nvPr/>
              </p:nvGrpSpPr>
              <p:grpSpPr bwMode="auto">
                <a:xfrm>
                  <a:off x="2701" y="1033"/>
                  <a:ext cx="61" cy="37"/>
                  <a:chOff x="2701" y="1033"/>
                  <a:chExt cx="61" cy="37"/>
                </a:xfrm>
              </p:grpSpPr>
              <p:sp>
                <p:nvSpPr>
                  <p:cNvPr id="794425" name="Freeform 825"/>
                  <p:cNvSpPr>
                    <a:spLocks/>
                  </p:cNvSpPr>
                  <p:nvPr/>
                </p:nvSpPr>
                <p:spPr bwMode="auto">
                  <a:xfrm>
                    <a:off x="2731" y="1048"/>
                    <a:ext cx="3" cy="6"/>
                  </a:xfrm>
                  <a:custGeom>
                    <a:avLst/>
                    <a:gdLst/>
                    <a:ahLst/>
                    <a:cxnLst>
                      <a:cxn ang="0">
                        <a:pos x="0" y="3"/>
                      </a:cxn>
                      <a:cxn ang="0">
                        <a:pos x="1" y="0"/>
                      </a:cxn>
                      <a:cxn ang="0">
                        <a:pos x="2" y="0"/>
                      </a:cxn>
                      <a:cxn ang="0">
                        <a:pos x="2" y="3"/>
                      </a:cxn>
                      <a:cxn ang="0">
                        <a:pos x="1" y="3"/>
                      </a:cxn>
                      <a:cxn ang="0">
                        <a:pos x="0" y="5"/>
                      </a:cxn>
                      <a:cxn ang="0">
                        <a:pos x="0" y="3"/>
                      </a:cxn>
                    </a:cxnLst>
                    <a:rect l="0" t="0" r="r" b="b"/>
                    <a:pathLst>
                      <a:path w="3" h="6">
                        <a:moveTo>
                          <a:pt x="0" y="3"/>
                        </a:moveTo>
                        <a:lnTo>
                          <a:pt x="1" y="0"/>
                        </a:lnTo>
                        <a:lnTo>
                          <a:pt x="2" y="0"/>
                        </a:lnTo>
                        <a:lnTo>
                          <a:pt x="2" y="3"/>
                        </a:lnTo>
                        <a:lnTo>
                          <a:pt x="1" y="3"/>
                        </a:lnTo>
                        <a:lnTo>
                          <a:pt x="0" y="5"/>
                        </a:lnTo>
                        <a:lnTo>
                          <a:pt x="0" y="3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26" name="Freeform 826"/>
                  <p:cNvSpPr>
                    <a:spLocks/>
                  </p:cNvSpPr>
                  <p:nvPr/>
                </p:nvSpPr>
                <p:spPr bwMode="auto">
                  <a:xfrm>
                    <a:off x="2701" y="1063"/>
                    <a:ext cx="8" cy="7"/>
                  </a:xfrm>
                  <a:custGeom>
                    <a:avLst/>
                    <a:gdLst/>
                    <a:ahLst/>
                    <a:cxnLst>
                      <a:cxn ang="0">
                        <a:pos x="6" y="0"/>
                      </a:cxn>
                      <a:cxn ang="0">
                        <a:pos x="7" y="2"/>
                      </a:cxn>
                      <a:cxn ang="0">
                        <a:pos x="1" y="6"/>
                      </a:cxn>
                      <a:cxn ang="0">
                        <a:pos x="0" y="4"/>
                      </a:cxn>
                      <a:cxn ang="0">
                        <a:pos x="6" y="0"/>
                      </a:cxn>
                    </a:cxnLst>
                    <a:rect l="0" t="0" r="r" b="b"/>
                    <a:pathLst>
                      <a:path w="8" h="7">
                        <a:moveTo>
                          <a:pt x="6" y="0"/>
                        </a:moveTo>
                        <a:lnTo>
                          <a:pt x="7" y="2"/>
                        </a:lnTo>
                        <a:lnTo>
                          <a:pt x="1" y="6"/>
                        </a:lnTo>
                        <a:lnTo>
                          <a:pt x="0" y="4"/>
                        </a:lnTo>
                        <a:lnTo>
                          <a:pt x="6" y="0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27" name="Freeform 827"/>
                  <p:cNvSpPr>
                    <a:spLocks/>
                  </p:cNvSpPr>
                  <p:nvPr/>
                </p:nvSpPr>
                <p:spPr bwMode="auto">
                  <a:xfrm>
                    <a:off x="2755" y="1033"/>
                    <a:ext cx="7" cy="6"/>
                  </a:xfrm>
                  <a:custGeom>
                    <a:avLst/>
                    <a:gdLst/>
                    <a:ahLst/>
                    <a:cxnLst>
                      <a:cxn ang="0">
                        <a:pos x="0" y="2"/>
                      </a:cxn>
                      <a:cxn ang="0">
                        <a:pos x="2" y="5"/>
                      </a:cxn>
                      <a:cxn ang="0">
                        <a:pos x="6" y="2"/>
                      </a:cxn>
                      <a:cxn ang="0">
                        <a:pos x="6" y="0"/>
                      </a:cxn>
                      <a:cxn ang="0">
                        <a:pos x="0" y="2"/>
                      </a:cxn>
                    </a:cxnLst>
                    <a:rect l="0" t="0" r="r" b="b"/>
                    <a:pathLst>
                      <a:path w="7" h="6">
                        <a:moveTo>
                          <a:pt x="0" y="2"/>
                        </a:moveTo>
                        <a:lnTo>
                          <a:pt x="2" y="5"/>
                        </a:lnTo>
                        <a:lnTo>
                          <a:pt x="6" y="2"/>
                        </a:lnTo>
                        <a:lnTo>
                          <a:pt x="6" y="0"/>
                        </a:lnTo>
                        <a:lnTo>
                          <a:pt x="0" y="2"/>
                        </a:lnTo>
                      </a:path>
                    </a:pathLst>
                  </a:custGeom>
                  <a:solidFill>
                    <a:srgbClr val="C0C0C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94388" name="Group 828"/>
                <p:cNvGrpSpPr>
                  <a:grpSpLocks/>
                </p:cNvGrpSpPr>
                <p:nvPr/>
              </p:nvGrpSpPr>
              <p:grpSpPr bwMode="auto">
                <a:xfrm>
                  <a:off x="2706" y="1035"/>
                  <a:ext cx="54" cy="39"/>
                  <a:chOff x="2706" y="1035"/>
                  <a:chExt cx="54" cy="39"/>
                </a:xfrm>
              </p:grpSpPr>
              <p:sp>
                <p:nvSpPr>
                  <p:cNvPr id="794429" name="Freeform 829"/>
                  <p:cNvSpPr>
                    <a:spLocks/>
                  </p:cNvSpPr>
                  <p:nvPr/>
                </p:nvSpPr>
                <p:spPr bwMode="auto">
                  <a:xfrm>
                    <a:off x="2706" y="1048"/>
                    <a:ext cx="28" cy="26"/>
                  </a:xfrm>
                  <a:custGeom>
                    <a:avLst/>
                    <a:gdLst/>
                    <a:ahLst/>
                    <a:cxnLst>
                      <a:cxn ang="0">
                        <a:pos x="0" y="13"/>
                      </a:cxn>
                      <a:cxn ang="0">
                        <a:pos x="22" y="0"/>
                      </a:cxn>
                      <a:cxn ang="0">
                        <a:pos x="25" y="6"/>
                      </a:cxn>
                      <a:cxn ang="0">
                        <a:pos x="27" y="11"/>
                      </a:cxn>
                      <a:cxn ang="0">
                        <a:pos x="27" y="15"/>
                      </a:cxn>
                      <a:cxn ang="0">
                        <a:pos x="25" y="19"/>
                      </a:cxn>
                      <a:cxn ang="0">
                        <a:pos x="22" y="21"/>
                      </a:cxn>
                      <a:cxn ang="0">
                        <a:pos x="18" y="23"/>
                      </a:cxn>
                      <a:cxn ang="0">
                        <a:pos x="14" y="25"/>
                      </a:cxn>
                      <a:cxn ang="0">
                        <a:pos x="11" y="25"/>
                      </a:cxn>
                      <a:cxn ang="0">
                        <a:pos x="7" y="23"/>
                      </a:cxn>
                      <a:cxn ang="0">
                        <a:pos x="5" y="23"/>
                      </a:cxn>
                      <a:cxn ang="0">
                        <a:pos x="4" y="21"/>
                      </a:cxn>
                      <a:cxn ang="0">
                        <a:pos x="4" y="19"/>
                      </a:cxn>
                      <a:cxn ang="0">
                        <a:pos x="2" y="15"/>
                      </a:cxn>
                      <a:cxn ang="0">
                        <a:pos x="0" y="13"/>
                      </a:cxn>
                    </a:cxnLst>
                    <a:rect l="0" t="0" r="r" b="b"/>
                    <a:pathLst>
                      <a:path w="28" h="26">
                        <a:moveTo>
                          <a:pt x="0" y="13"/>
                        </a:moveTo>
                        <a:lnTo>
                          <a:pt x="22" y="0"/>
                        </a:lnTo>
                        <a:lnTo>
                          <a:pt x="25" y="6"/>
                        </a:lnTo>
                        <a:lnTo>
                          <a:pt x="27" y="11"/>
                        </a:lnTo>
                        <a:lnTo>
                          <a:pt x="27" y="15"/>
                        </a:lnTo>
                        <a:lnTo>
                          <a:pt x="25" y="19"/>
                        </a:lnTo>
                        <a:lnTo>
                          <a:pt x="22" y="21"/>
                        </a:lnTo>
                        <a:lnTo>
                          <a:pt x="18" y="23"/>
                        </a:lnTo>
                        <a:lnTo>
                          <a:pt x="14" y="25"/>
                        </a:lnTo>
                        <a:lnTo>
                          <a:pt x="11" y="25"/>
                        </a:lnTo>
                        <a:lnTo>
                          <a:pt x="7" y="23"/>
                        </a:lnTo>
                        <a:lnTo>
                          <a:pt x="5" y="23"/>
                        </a:lnTo>
                        <a:lnTo>
                          <a:pt x="4" y="21"/>
                        </a:lnTo>
                        <a:lnTo>
                          <a:pt x="4" y="19"/>
                        </a:lnTo>
                        <a:lnTo>
                          <a:pt x="2" y="15"/>
                        </a:lnTo>
                        <a:lnTo>
                          <a:pt x="0" y="13"/>
                        </a:lnTo>
                      </a:path>
                    </a:pathLst>
                  </a:custGeom>
                  <a:solidFill>
                    <a:srgbClr val="8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30" name="Oval 830"/>
                  <p:cNvSpPr>
                    <a:spLocks noChangeArrowheads="1"/>
                  </p:cNvSpPr>
                  <p:nvPr/>
                </p:nvSpPr>
                <p:spPr bwMode="auto">
                  <a:xfrm>
                    <a:off x="2717" y="1058"/>
                    <a:ext cx="2" cy="3"/>
                  </a:xfrm>
                  <a:prstGeom prst="ellipse">
                    <a:avLst/>
                  </a:prstGeom>
                  <a:solidFill>
                    <a:srgbClr val="00A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31" name="Freeform 831"/>
                  <p:cNvSpPr>
                    <a:spLocks/>
                  </p:cNvSpPr>
                  <p:nvPr/>
                </p:nvSpPr>
                <p:spPr bwMode="auto">
                  <a:xfrm>
                    <a:off x="2732" y="1035"/>
                    <a:ext cx="28" cy="24"/>
                  </a:xfrm>
                  <a:custGeom>
                    <a:avLst/>
                    <a:gdLst/>
                    <a:ahLst/>
                    <a:cxnLst>
                      <a:cxn ang="0">
                        <a:pos x="0" y="11"/>
                      </a:cxn>
                      <a:cxn ang="0">
                        <a:pos x="23" y="0"/>
                      </a:cxn>
                      <a:cxn ang="0">
                        <a:pos x="25" y="6"/>
                      </a:cxn>
                      <a:cxn ang="0">
                        <a:pos x="27" y="11"/>
                      </a:cxn>
                      <a:cxn ang="0">
                        <a:pos x="27" y="15"/>
                      </a:cxn>
                      <a:cxn ang="0">
                        <a:pos x="25" y="17"/>
                      </a:cxn>
                      <a:cxn ang="0">
                        <a:pos x="21" y="19"/>
                      </a:cxn>
                      <a:cxn ang="0">
                        <a:pos x="17" y="21"/>
                      </a:cxn>
                      <a:cxn ang="0">
                        <a:pos x="16" y="23"/>
                      </a:cxn>
                      <a:cxn ang="0">
                        <a:pos x="12" y="23"/>
                      </a:cxn>
                      <a:cxn ang="0">
                        <a:pos x="10" y="23"/>
                      </a:cxn>
                      <a:cxn ang="0">
                        <a:pos x="6" y="21"/>
                      </a:cxn>
                      <a:cxn ang="0">
                        <a:pos x="6" y="19"/>
                      </a:cxn>
                      <a:cxn ang="0">
                        <a:pos x="4" y="17"/>
                      </a:cxn>
                      <a:cxn ang="0">
                        <a:pos x="2" y="13"/>
                      </a:cxn>
                      <a:cxn ang="0">
                        <a:pos x="0" y="11"/>
                      </a:cxn>
                    </a:cxnLst>
                    <a:rect l="0" t="0" r="r" b="b"/>
                    <a:pathLst>
                      <a:path w="28" h="24">
                        <a:moveTo>
                          <a:pt x="0" y="11"/>
                        </a:moveTo>
                        <a:lnTo>
                          <a:pt x="23" y="0"/>
                        </a:lnTo>
                        <a:lnTo>
                          <a:pt x="25" y="6"/>
                        </a:lnTo>
                        <a:lnTo>
                          <a:pt x="27" y="11"/>
                        </a:lnTo>
                        <a:lnTo>
                          <a:pt x="27" y="15"/>
                        </a:lnTo>
                        <a:lnTo>
                          <a:pt x="25" y="17"/>
                        </a:lnTo>
                        <a:lnTo>
                          <a:pt x="21" y="19"/>
                        </a:lnTo>
                        <a:lnTo>
                          <a:pt x="17" y="21"/>
                        </a:lnTo>
                        <a:lnTo>
                          <a:pt x="16" y="23"/>
                        </a:lnTo>
                        <a:lnTo>
                          <a:pt x="12" y="23"/>
                        </a:lnTo>
                        <a:lnTo>
                          <a:pt x="10" y="23"/>
                        </a:lnTo>
                        <a:lnTo>
                          <a:pt x="6" y="21"/>
                        </a:lnTo>
                        <a:lnTo>
                          <a:pt x="6" y="19"/>
                        </a:lnTo>
                        <a:lnTo>
                          <a:pt x="4" y="17"/>
                        </a:lnTo>
                        <a:lnTo>
                          <a:pt x="2" y="13"/>
                        </a:lnTo>
                        <a:lnTo>
                          <a:pt x="0" y="11"/>
                        </a:lnTo>
                      </a:path>
                    </a:pathLst>
                  </a:custGeom>
                  <a:solidFill>
                    <a:srgbClr val="80FFFF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4432" name="Oval 832"/>
                  <p:cNvSpPr>
                    <a:spLocks noChangeArrowheads="1"/>
                  </p:cNvSpPr>
                  <p:nvPr/>
                </p:nvSpPr>
                <p:spPr bwMode="auto">
                  <a:xfrm>
                    <a:off x="2744" y="1044"/>
                    <a:ext cx="1" cy="1"/>
                  </a:xfrm>
                  <a:prstGeom prst="ellipse">
                    <a:avLst/>
                  </a:prstGeom>
                  <a:solidFill>
                    <a:srgbClr val="00A000"/>
                  </a:solidFill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794433" name="Freeform 833"/>
                <p:cNvSpPr>
                  <a:spLocks/>
                </p:cNvSpPr>
                <p:nvPr/>
              </p:nvSpPr>
              <p:spPr bwMode="auto">
                <a:xfrm>
                  <a:off x="2733" y="1073"/>
                  <a:ext cx="29" cy="20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4" y="10"/>
                    </a:cxn>
                    <a:cxn ang="0">
                      <a:pos x="8" y="10"/>
                    </a:cxn>
                    <a:cxn ang="0">
                      <a:pos x="12" y="9"/>
                    </a:cxn>
                    <a:cxn ang="0">
                      <a:pos x="16" y="7"/>
                    </a:cxn>
                    <a:cxn ang="0">
                      <a:pos x="22" y="5"/>
                    </a:cxn>
                    <a:cxn ang="0">
                      <a:pos x="24" y="3"/>
                    </a:cxn>
                    <a:cxn ang="0">
                      <a:pos x="26" y="0"/>
                    </a:cxn>
                    <a:cxn ang="0">
                      <a:pos x="28" y="5"/>
                    </a:cxn>
                    <a:cxn ang="0">
                      <a:pos x="28" y="7"/>
                    </a:cxn>
                    <a:cxn ang="0">
                      <a:pos x="28" y="12"/>
                    </a:cxn>
                    <a:cxn ang="0">
                      <a:pos x="26" y="14"/>
                    </a:cxn>
                    <a:cxn ang="0">
                      <a:pos x="24" y="17"/>
                    </a:cxn>
                    <a:cxn ang="0">
                      <a:pos x="22" y="19"/>
                    </a:cxn>
                    <a:cxn ang="0">
                      <a:pos x="20" y="19"/>
                    </a:cxn>
                    <a:cxn ang="0">
                      <a:pos x="16" y="19"/>
                    </a:cxn>
                    <a:cxn ang="0">
                      <a:pos x="12" y="19"/>
                    </a:cxn>
                    <a:cxn ang="0">
                      <a:pos x="10" y="19"/>
                    </a:cxn>
                    <a:cxn ang="0">
                      <a:pos x="8" y="17"/>
                    </a:cxn>
                    <a:cxn ang="0">
                      <a:pos x="6" y="16"/>
                    </a:cxn>
                    <a:cxn ang="0">
                      <a:pos x="4" y="12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29" h="20">
                      <a:moveTo>
                        <a:pt x="0" y="10"/>
                      </a:moveTo>
                      <a:lnTo>
                        <a:pt x="4" y="10"/>
                      </a:lnTo>
                      <a:lnTo>
                        <a:pt x="8" y="10"/>
                      </a:lnTo>
                      <a:lnTo>
                        <a:pt x="12" y="9"/>
                      </a:lnTo>
                      <a:lnTo>
                        <a:pt x="16" y="7"/>
                      </a:lnTo>
                      <a:lnTo>
                        <a:pt x="22" y="5"/>
                      </a:lnTo>
                      <a:lnTo>
                        <a:pt x="24" y="3"/>
                      </a:lnTo>
                      <a:lnTo>
                        <a:pt x="26" y="0"/>
                      </a:lnTo>
                      <a:lnTo>
                        <a:pt x="28" y="5"/>
                      </a:lnTo>
                      <a:lnTo>
                        <a:pt x="28" y="7"/>
                      </a:lnTo>
                      <a:lnTo>
                        <a:pt x="28" y="12"/>
                      </a:lnTo>
                      <a:lnTo>
                        <a:pt x="26" y="14"/>
                      </a:lnTo>
                      <a:lnTo>
                        <a:pt x="24" y="17"/>
                      </a:lnTo>
                      <a:lnTo>
                        <a:pt x="22" y="19"/>
                      </a:lnTo>
                      <a:lnTo>
                        <a:pt x="20" y="19"/>
                      </a:lnTo>
                      <a:lnTo>
                        <a:pt x="16" y="19"/>
                      </a:lnTo>
                      <a:lnTo>
                        <a:pt x="12" y="19"/>
                      </a:lnTo>
                      <a:lnTo>
                        <a:pt x="10" y="19"/>
                      </a:lnTo>
                      <a:lnTo>
                        <a:pt x="8" y="17"/>
                      </a:lnTo>
                      <a:lnTo>
                        <a:pt x="6" y="16"/>
                      </a:lnTo>
                      <a:lnTo>
                        <a:pt x="4" y="12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FF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34" name="Freeform 834"/>
                <p:cNvSpPr>
                  <a:spLocks/>
                </p:cNvSpPr>
                <p:nvPr/>
              </p:nvSpPr>
              <p:spPr bwMode="auto">
                <a:xfrm>
                  <a:off x="2735" y="1069"/>
                  <a:ext cx="14" cy="5"/>
                </a:xfrm>
                <a:custGeom>
                  <a:avLst/>
                  <a:gdLst/>
                  <a:ahLst/>
                  <a:cxnLst>
                    <a:cxn ang="0">
                      <a:pos x="0" y="4"/>
                    </a:cxn>
                    <a:cxn ang="0">
                      <a:pos x="4" y="3"/>
                    </a:cxn>
                    <a:cxn ang="0">
                      <a:pos x="6" y="3"/>
                    </a:cxn>
                    <a:cxn ang="0">
                      <a:pos x="8" y="3"/>
                    </a:cxn>
                    <a:cxn ang="0">
                      <a:pos x="12" y="2"/>
                    </a:cxn>
                    <a:cxn ang="0">
                      <a:pos x="12" y="1"/>
                    </a:cxn>
                    <a:cxn ang="0">
                      <a:pos x="13" y="0"/>
                    </a:cxn>
                  </a:cxnLst>
                  <a:rect l="0" t="0" r="r" b="b"/>
                  <a:pathLst>
                    <a:path w="14" h="5">
                      <a:moveTo>
                        <a:pt x="0" y="4"/>
                      </a:moveTo>
                      <a:lnTo>
                        <a:pt x="4" y="3"/>
                      </a:lnTo>
                      <a:lnTo>
                        <a:pt x="6" y="3"/>
                      </a:lnTo>
                      <a:lnTo>
                        <a:pt x="8" y="3"/>
                      </a:lnTo>
                      <a:lnTo>
                        <a:pt x="12" y="2"/>
                      </a:lnTo>
                      <a:lnTo>
                        <a:pt x="12" y="1"/>
                      </a:lnTo>
                      <a:lnTo>
                        <a:pt x="13" y="0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35" name="Freeform 835"/>
                <p:cNvSpPr>
                  <a:spLocks/>
                </p:cNvSpPr>
                <p:nvPr/>
              </p:nvSpPr>
              <p:spPr bwMode="auto">
                <a:xfrm>
                  <a:off x="2689" y="1000"/>
                  <a:ext cx="73" cy="67"/>
                </a:xfrm>
                <a:custGeom>
                  <a:avLst/>
                  <a:gdLst/>
                  <a:ahLst/>
                  <a:cxnLst>
                    <a:cxn ang="0">
                      <a:pos x="13" y="66"/>
                    </a:cxn>
                    <a:cxn ang="0">
                      <a:pos x="15" y="66"/>
                    </a:cxn>
                    <a:cxn ang="0">
                      <a:pos x="17" y="60"/>
                    </a:cxn>
                    <a:cxn ang="0">
                      <a:pos x="17" y="55"/>
                    </a:cxn>
                    <a:cxn ang="0">
                      <a:pos x="13" y="43"/>
                    </a:cxn>
                    <a:cxn ang="0">
                      <a:pos x="11" y="38"/>
                    </a:cxn>
                    <a:cxn ang="0">
                      <a:pos x="21" y="38"/>
                    </a:cxn>
                    <a:cxn ang="0">
                      <a:pos x="32" y="36"/>
                    </a:cxn>
                    <a:cxn ang="0">
                      <a:pos x="36" y="32"/>
                    </a:cxn>
                    <a:cxn ang="0">
                      <a:pos x="43" y="28"/>
                    </a:cxn>
                    <a:cxn ang="0">
                      <a:pos x="53" y="30"/>
                    </a:cxn>
                    <a:cxn ang="0">
                      <a:pos x="60" y="25"/>
                    </a:cxn>
                    <a:cxn ang="0">
                      <a:pos x="62" y="30"/>
                    </a:cxn>
                    <a:cxn ang="0">
                      <a:pos x="66" y="32"/>
                    </a:cxn>
                    <a:cxn ang="0">
                      <a:pos x="70" y="38"/>
                    </a:cxn>
                    <a:cxn ang="0">
                      <a:pos x="72" y="38"/>
                    </a:cxn>
                    <a:cxn ang="0">
                      <a:pos x="72" y="32"/>
                    </a:cxn>
                    <a:cxn ang="0">
                      <a:pos x="72" y="26"/>
                    </a:cxn>
                    <a:cxn ang="0">
                      <a:pos x="70" y="21"/>
                    </a:cxn>
                    <a:cxn ang="0">
                      <a:pos x="66" y="15"/>
                    </a:cxn>
                    <a:cxn ang="0">
                      <a:pos x="66" y="8"/>
                    </a:cxn>
                    <a:cxn ang="0">
                      <a:pos x="66" y="4"/>
                    </a:cxn>
                    <a:cxn ang="0">
                      <a:pos x="62" y="6"/>
                    </a:cxn>
                    <a:cxn ang="0">
                      <a:pos x="57" y="6"/>
                    </a:cxn>
                    <a:cxn ang="0">
                      <a:pos x="53" y="4"/>
                    </a:cxn>
                    <a:cxn ang="0">
                      <a:pos x="49" y="0"/>
                    </a:cxn>
                    <a:cxn ang="0">
                      <a:pos x="45" y="4"/>
                    </a:cxn>
                    <a:cxn ang="0">
                      <a:pos x="43" y="6"/>
                    </a:cxn>
                    <a:cxn ang="0">
                      <a:pos x="36" y="6"/>
                    </a:cxn>
                    <a:cxn ang="0">
                      <a:pos x="32" y="8"/>
                    </a:cxn>
                    <a:cxn ang="0">
                      <a:pos x="24" y="10"/>
                    </a:cxn>
                    <a:cxn ang="0">
                      <a:pos x="21" y="11"/>
                    </a:cxn>
                    <a:cxn ang="0">
                      <a:pos x="13" y="17"/>
                    </a:cxn>
                    <a:cxn ang="0">
                      <a:pos x="9" y="19"/>
                    </a:cxn>
                    <a:cxn ang="0">
                      <a:pos x="7" y="23"/>
                    </a:cxn>
                    <a:cxn ang="0">
                      <a:pos x="4" y="25"/>
                    </a:cxn>
                    <a:cxn ang="0">
                      <a:pos x="2" y="30"/>
                    </a:cxn>
                    <a:cxn ang="0">
                      <a:pos x="0" y="34"/>
                    </a:cxn>
                    <a:cxn ang="0">
                      <a:pos x="0" y="38"/>
                    </a:cxn>
                    <a:cxn ang="0">
                      <a:pos x="0" y="47"/>
                    </a:cxn>
                    <a:cxn ang="0">
                      <a:pos x="2" y="57"/>
                    </a:cxn>
                    <a:cxn ang="0">
                      <a:pos x="13" y="66"/>
                    </a:cxn>
                  </a:cxnLst>
                  <a:rect l="0" t="0" r="r" b="b"/>
                  <a:pathLst>
                    <a:path w="73" h="67">
                      <a:moveTo>
                        <a:pt x="13" y="66"/>
                      </a:moveTo>
                      <a:lnTo>
                        <a:pt x="15" y="66"/>
                      </a:lnTo>
                      <a:lnTo>
                        <a:pt x="17" y="60"/>
                      </a:lnTo>
                      <a:lnTo>
                        <a:pt x="17" y="55"/>
                      </a:lnTo>
                      <a:lnTo>
                        <a:pt x="13" y="43"/>
                      </a:lnTo>
                      <a:lnTo>
                        <a:pt x="11" y="38"/>
                      </a:lnTo>
                      <a:lnTo>
                        <a:pt x="21" y="38"/>
                      </a:lnTo>
                      <a:lnTo>
                        <a:pt x="32" y="36"/>
                      </a:lnTo>
                      <a:lnTo>
                        <a:pt x="36" y="32"/>
                      </a:lnTo>
                      <a:lnTo>
                        <a:pt x="43" y="28"/>
                      </a:lnTo>
                      <a:lnTo>
                        <a:pt x="53" y="30"/>
                      </a:lnTo>
                      <a:lnTo>
                        <a:pt x="60" y="25"/>
                      </a:lnTo>
                      <a:lnTo>
                        <a:pt x="62" y="30"/>
                      </a:lnTo>
                      <a:lnTo>
                        <a:pt x="66" y="32"/>
                      </a:lnTo>
                      <a:lnTo>
                        <a:pt x="70" y="38"/>
                      </a:lnTo>
                      <a:lnTo>
                        <a:pt x="72" y="38"/>
                      </a:lnTo>
                      <a:lnTo>
                        <a:pt x="72" y="32"/>
                      </a:lnTo>
                      <a:lnTo>
                        <a:pt x="72" y="26"/>
                      </a:lnTo>
                      <a:lnTo>
                        <a:pt x="70" y="21"/>
                      </a:lnTo>
                      <a:lnTo>
                        <a:pt x="66" y="15"/>
                      </a:lnTo>
                      <a:lnTo>
                        <a:pt x="66" y="8"/>
                      </a:lnTo>
                      <a:lnTo>
                        <a:pt x="66" y="4"/>
                      </a:lnTo>
                      <a:lnTo>
                        <a:pt x="62" y="6"/>
                      </a:lnTo>
                      <a:lnTo>
                        <a:pt x="57" y="6"/>
                      </a:lnTo>
                      <a:lnTo>
                        <a:pt x="53" y="4"/>
                      </a:lnTo>
                      <a:lnTo>
                        <a:pt x="49" y="0"/>
                      </a:lnTo>
                      <a:lnTo>
                        <a:pt x="45" y="4"/>
                      </a:lnTo>
                      <a:lnTo>
                        <a:pt x="43" y="6"/>
                      </a:lnTo>
                      <a:lnTo>
                        <a:pt x="36" y="6"/>
                      </a:lnTo>
                      <a:lnTo>
                        <a:pt x="32" y="8"/>
                      </a:lnTo>
                      <a:lnTo>
                        <a:pt x="24" y="10"/>
                      </a:lnTo>
                      <a:lnTo>
                        <a:pt x="21" y="11"/>
                      </a:lnTo>
                      <a:lnTo>
                        <a:pt x="13" y="17"/>
                      </a:lnTo>
                      <a:lnTo>
                        <a:pt x="9" y="19"/>
                      </a:lnTo>
                      <a:lnTo>
                        <a:pt x="7" y="23"/>
                      </a:lnTo>
                      <a:lnTo>
                        <a:pt x="4" y="25"/>
                      </a:lnTo>
                      <a:lnTo>
                        <a:pt x="2" y="30"/>
                      </a:lnTo>
                      <a:lnTo>
                        <a:pt x="0" y="34"/>
                      </a:lnTo>
                      <a:lnTo>
                        <a:pt x="0" y="38"/>
                      </a:lnTo>
                      <a:lnTo>
                        <a:pt x="0" y="47"/>
                      </a:lnTo>
                      <a:lnTo>
                        <a:pt x="2" y="57"/>
                      </a:lnTo>
                      <a:lnTo>
                        <a:pt x="13" y="66"/>
                      </a:lnTo>
                    </a:path>
                  </a:pathLst>
                </a:custGeom>
                <a:solidFill>
                  <a:srgbClr val="C06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4436" name="Freeform 836"/>
              <p:cNvSpPr>
                <a:spLocks/>
              </p:cNvSpPr>
              <p:nvPr/>
            </p:nvSpPr>
            <p:spPr bwMode="auto">
              <a:xfrm>
                <a:off x="2758" y="1113"/>
                <a:ext cx="72" cy="179"/>
              </a:xfrm>
              <a:custGeom>
                <a:avLst/>
                <a:gdLst/>
                <a:ahLst/>
                <a:cxnLst>
                  <a:cxn ang="0">
                    <a:pos x="4" y="1"/>
                  </a:cxn>
                  <a:cxn ang="0">
                    <a:pos x="8" y="0"/>
                  </a:cxn>
                  <a:cxn ang="0">
                    <a:pos x="19" y="7"/>
                  </a:cxn>
                  <a:cxn ang="0">
                    <a:pos x="19" y="16"/>
                  </a:cxn>
                  <a:cxn ang="0">
                    <a:pos x="26" y="28"/>
                  </a:cxn>
                  <a:cxn ang="0">
                    <a:pos x="34" y="37"/>
                  </a:cxn>
                  <a:cxn ang="0">
                    <a:pos x="43" y="52"/>
                  </a:cxn>
                  <a:cxn ang="0">
                    <a:pos x="48" y="65"/>
                  </a:cxn>
                  <a:cxn ang="0">
                    <a:pos x="56" y="83"/>
                  </a:cxn>
                  <a:cxn ang="0">
                    <a:pos x="62" y="100"/>
                  </a:cxn>
                  <a:cxn ang="0">
                    <a:pos x="67" y="134"/>
                  </a:cxn>
                  <a:cxn ang="0">
                    <a:pos x="71" y="154"/>
                  </a:cxn>
                  <a:cxn ang="0">
                    <a:pos x="62" y="178"/>
                  </a:cxn>
                  <a:cxn ang="0">
                    <a:pos x="45" y="158"/>
                  </a:cxn>
                  <a:cxn ang="0">
                    <a:pos x="39" y="124"/>
                  </a:cxn>
                  <a:cxn ang="0">
                    <a:pos x="36" y="106"/>
                  </a:cxn>
                  <a:cxn ang="0">
                    <a:pos x="30" y="85"/>
                  </a:cxn>
                  <a:cxn ang="0">
                    <a:pos x="25" y="72"/>
                  </a:cxn>
                  <a:cxn ang="0">
                    <a:pos x="17" y="52"/>
                  </a:cxn>
                  <a:cxn ang="0">
                    <a:pos x="11" y="37"/>
                  </a:cxn>
                  <a:cxn ang="0">
                    <a:pos x="8" y="20"/>
                  </a:cxn>
                  <a:cxn ang="0">
                    <a:pos x="0" y="16"/>
                  </a:cxn>
                  <a:cxn ang="0">
                    <a:pos x="4" y="1"/>
                  </a:cxn>
                </a:cxnLst>
                <a:rect l="0" t="0" r="r" b="b"/>
                <a:pathLst>
                  <a:path w="72" h="179">
                    <a:moveTo>
                      <a:pt x="4" y="1"/>
                    </a:moveTo>
                    <a:lnTo>
                      <a:pt x="8" y="0"/>
                    </a:lnTo>
                    <a:lnTo>
                      <a:pt x="19" y="7"/>
                    </a:lnTo>
                    <a:lnTo>
                      <a:pt x="19" y="16"/>
                    </a:lnTo>
                    <a:lnTo>
                      <a:pt x="26" y="28"/>
                    </a:lnTo>
                    <a:lnTo>
                      <a:pt x="34" y="37"/>
                    </a:lnTo>
                    <a:lnTo>
                      <a:pt x="43" y="52"/>
                    </a:lnTo>
                    <a:lnTo>
                      <a:pt x="48" y="65"/>
                    </a:lnTo>
                    <a:lnTo>
                      <a:pt x="56" y="83"/>
                    </a:lnTo>
                    <a:lnTo>
                      <a:pt x="62" y="100"/>
                    </a:lnTo>
                    <a:lnTo>
                      <a:pt x="67" y="134"/>
                    </a:lnTo>
                    <a:lnTo>
                      <a:pt x="71" y="154"/>
                    </a:lnTo>
                    <a:lnTo>
                      <a:pt x="62" y="178"/>
                    </a:lnTo>
                    <a:lnTo>
                      <a:pt x="45" y="158"/>
                    </a:lnTo>
                    <a:lnTo>
                      <a:pt x="39" y="124"/>
                    </a:lnTo>
                    <a:lnTo>
                      <a:pt x="36" y="106"/>
                    </a:lnTo>
                    <a:lnTo>
                      <a:pt x="30" y="85"/>
                    </a:lnTo>
                    <a:lnTo>
                      <a:pt x="25" y="72"/>
                    </a:lnTo>
                    <a:lnTo>
                      <a:pt x="17" y="52"/>
                    </a:lnTo>
                    <a:lnTo>
                      <a:pt x="11" y="37"/>
                    </a:lnTo>
                    <a:lnTo>
                      <a:pt x="8" y="20"/>
                    </a:lnTo>
                    <a:lnTo>
                      <a:pt x="0" y="16"/>
                    </a:lnTo>
                    <a:lnTo>
                      <a:pt x="4" y="1"/>
                    </a:lnTo>
                  </a:path>
                </a:pathLst>
              </a:custGeom>
              <a:solidFill>
                <a:srgbClr val="FF0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4392" name="Group 837"/>
            <p:cNvGrpSpPr>
              <a:grpSpLocks/>
            </p:cNvGrpSpPr>
            <p:nvPr/>
          </p:nvGrpSpPr>
          <p:grpSpPr bwMode="auto">
            <a:xfrm>
              <a:off x="3898" y="3224"/>
              <a:ext cx="150" cy="130"/>
              <a:chOff x="3663" y="2571"/>
              <a:chExt cx="164" cy="159"/>
            </a:xfrm>
          </p:grpSpPr>
          <p:sp>
            <p:nvSpPr>
              <p:cNvPr id="794438" name="Freeform 838"/>
              <p:cNvSpPr>
                <a:spLocks/>
              </p:cNvSpPr>
              <p:nvPr/>
            </p:nvSpPr>
            <p:spPr bwMode="auto">
              <a:xfrm>
                <a:off x="3663" y="2571"/>
                <a:ext cx="27" cy="17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7" y="0"/>
                  </a:cxn>
                  <a:cxn ang="0">
                    <a:pos x="21" y="5"/>
                  </a:cxn>
                  <a:cxn ang="0">
                    <a:pos x="26" y="9"/>
                  </a:cxn>
                  <a:cxn ang="0">
                    <a:pos x="21" y="16"/>
                  </a:cxn>
                  <a:cxn ang="0">
                    <a:pos x="9" y="16"/>
                  </a:cxn>
                  <a:cxn ang="0">
                    <a:pos x="0" y="13"/>
                  </a:cxn>
                  <a:cxn ang="0">
                    <a:pos x="0" y="7"/>
                  </a:cxn>
                  <a:cxn ang="0">
                    <a:pos x="9" y="0"/>
                  </a:cxn>
                </a:cxnLst>
                <a:rect l="0" t="0" r="r" b="b"/>
                <a:pathLst>
                  <a:path w="27" h="17">
                    <a:moveTo>
                      <a:pt x="9" y="0"/>
                    </a:moveTo>
                    <a:lnTo>
                      <a:pt x="17" y="0"/>
                    </a:lnTo>
                    <a:lnTo>
                      <a:pt x="21" y="5"/>
                    </a:lnTo>
                    <a:lnTo>
                      <a:pt x="26" y="9"/>
                    </a:lnTo>
                    <a:lnTo>
                      <a:pt x="21" y="16"/>
                    </a:lnTo>
                    <a:lnTo>
                      <a:pt x="9" y="16"/>
                    </a:lnTo>
                    <a:lnTo>
                      <a:pt x="0" y="13"/>
                    </a:lnTo>
                    <a:lnTo>
                      <a:pt x="0" y="7"/>
                    </a:lnTo>
                    <a:lnTo>
                      <a:pt x="9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439" name="Freeform 839"/>
              <p:cNvSpPr>
                <a:spLocks/>
              </p:cNvSpPr>
              <p:nvPr/>
            </p:nvSpPr>
            <p:spPr bwMode="auto">
              <a:xfrm>
                <a:off x="3761" y="2643"/>
                <a:ext cx="15" cy="12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8" y="0"/>
                  </a:cxn>
                  <a:cxn ang="0">
                    <a:pos x="10" y="2"/>
                  </a:cxn>
                  <a:cxn ang="0">
                    <a:pos x="10" y="3"/>
                  </a:cxn>
                  <a:cxn ang="0">
                    <a:pos x="12" y="6"/>
                  </a:cxn>
                  <a:cxn ang="0">
                    <a:pos x="14" y="9"/>
                  </a:cxn>
                  <a:cxn ang="0">
                    <a:pos x="10" y="11"/>
                  </a:cxn>
                  <a:cxn ang="0">
                    <a:pos x="6" y="11"/>
                  </a:cxn>
                  <a:cxn ang="0">
                    <a:pos x="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</a:cxnLst>
                <a:rect l="0" t="0" r="r" b="b"/>
                <a:pathLst>
                  <a:path w="15" h="12">
                    <a:moveTo>
                      <a:pt x="4" y="0"/>
                    </a:moveTo>
                    <a:lnTo>
                      <a:pt x="8" y="0"/>
                    </a:lnTo>
                    <a:lnTo>
                      <a:pt x="10" y="2"/>
                    </a:lnTo>
                    <a:lnTo>
                      <a:pt x="10" y="3"/>
                    </a:lnTo>
                    <a:lnTo>
                      <a:pt x="12" y="6"/>
                    </a:lnTo>
                    <a:lnTo>
                      <a:pt x="14" y="9"/>
                    </a:lnTo>
                    <a:lnTo>
                      <a:pt x="10" y="11"/>
                    </a:lnTo>
                    <a:lnTo>
                      <a:pt x="6" y="11"/>
                    </a:lnTo>
                    <a:lnTo>
                      <a:pt x="2" y="9"/>
                    </a:ln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4393" name="Group 840"/>
              <p:cNvGrpSpPr>
                <a:grpSpLocks/>
              </p:cNvGrpSpPr>
              <p:nvPr/>
            </p:nvGrpSpPr>
            <p:grpSpPr bwMode="auto">
              <a:xfrm>
                <a:off x="3694" y="2623"/>
                <a:ext cx="31" cy="26"/>
                <a:chOff x="3694" y="2623"/>
                <a:chExt cx="31" cy="26"/>
              </a:xfrm>
            </p:grpSpPr>
            <p:sp>
              <p:nvSpPr>
                <p:cNvPr id="794441" name="Freeform 841"/>
                <p:cNvSpPr>
                  <a:spLocks/>
                </p:cNvSpPr>
                <p:nvPr/>
              </p:nvSpPr>
              <p:spPr bwMode="auto">
                <a:xfrm>
                  <a:off x="3694" y="2623"/>
                  <a:ext cx="31" cy="26"/>
                </a:xfrm>
                <a:custGeom>
                  <a:avLst/>
                  <a:gdLst/>
                  <a:ahLst/>
                  <a:cxnLst>
                    <a:cxn ang="0">
                      <a:pos x="26" y="2"/>
                    </a:cxn>
                    <a:cxn ang="0">
                      <a:pos x="18" y="0"/>
                    </a:cxn>
                    <a:cxn ang="0">
                      <a:pos x="9" y="2"/>
                    </a:cxn>
                    <a:cxn ang="0">
                      <a:pos x="4" y="7"/>
                    </a:cxn>
                    <a:cxn ang="0">
                      <a:pos x="0" y="15"/>
                    </a:cxn>
                    <a:cxn ang="0">
                      <a:pos x="7" y="23"/>
                    </a:cxn>
                    <a:cxn ang="0">
                      <a:pos x="14" y="25"/>
                    </a:cxn>
                    <a:cxn ang="0">
                      <a:pos x="18" y="23"/>
                    </a:cxn>
                    <a:cxn ang="0">
                      <a:pos x="20" y="25"/>
                    </a:cxn>
                    <a:cxn ang="0">
                      <a:pos x="26" y="25"/>
                    </a:cxn>
                    <a:cxn ang="0">
                      <a:pos x="30" y="20"/>
                    </a:cxn>
                    <a:cxn ang="0">
                      <a:pos x="30" y="12"/>
                    </a:cxn>
                    <a:cxn ang="0">
                      <a:pos x="26" y="2"/>
                    </a:cxn>
                  </a:cxnLst>
                  <a:rect l="0" t="0" r="r" b="b"/>
                  <a:pathLst>
                    <a:path w="31" h="26">
                      <a:moveTo>
                        <a:pt x="26" y="2"/>
                      </a:moveTo>
                      <a:lnTo>
                        <a:pt x="18" y="0"/>
                      </a:lnTo>
                      <a:lnTo>
                        <a:pt x="9" y="2"/>
                      </a:lnTo>
                      <a:lnTo>
                        <a:pt x="4" y="7"/>
                      </a:lnTo>
                      <a:lnTo>
                        <a:pt x="0" y="15"/>
                      </a:lnTo>
                      <a:lnTo>
                        <a:pt x="7" y="23"/>
                      </a:lnTo>
                      <a:lnTo>
                        <a:pt x="14" y="25"/>
                      </a:lnTo>
                      <a:lnTo>
                        <a:pt x="18" y="23"/>
                      </a:lnTo>
                      <a:lnTo>
                        <a:pt x="20" y="25"/>
                      </a:lnTo>
                      <a:lnTo>
                        <a:pt x="26" y="25"/>
                      </a:lnTo>
                      <a:lnTo>
                        <a:pt x="30" y="20"/>
                      </a:lnTo>
                      <a:lnTo>
                        <a:pt x="30" y="12"/>
                      </a:lnTo>
                      <a:lnTo>
                        <a:pt x="26" y="2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42" name="Freeform 842"/>
                <p:cNvSpPr>
                  <a:spLocks/>
                </p:cNvSpPr>
                <p:nvPr/>
              </p:nvSpPr>
              <p:spPr bwMode="auto">
                <a:xfrm>
                  <a:off x="3694" y="2631"/>
                  <a:ext cx="31" cy="18"/>
                </a:xfrm>
                <a:custGeom>
                  <a:avLst/>
                  <a:gdLst/>
                  <a:ahLst/>
                  <a:cxnLst>
                    <a:cxn ang="0">
                      <a:pos x="4" y="0"/>
                    </a:cxn>
                    <a:cxn ang="0">
                      <a:pos x="0" y="8"/>
                    </a:cxn>
                    <a:cxn ang="0">
                      <a:pos x="7" y="15"/>
                    </a:cxn>
                    <a:cxn ang="0">
                      <a:pos x="14" y="17"/>
                    </a:cxn>
                    <a:cxn ang="0">
                      <a:pos x="18" y="15"/>
                    </a:cxn>
                    <a:cxn ang="0">
                      <a:pos x="20" y="17"/>
                    </a:cxn>
                    <a:cxn ang="0">
                      <a:pos x="26" y="17"/>
                    </a:cxn>
                    <a:cxn ang="0">
                      <a:pos x="30" y="12"/>
                    </a:cxn>
                    <a:cxn ang="0">
                      <a:pos x="23" y="8"/>
                    </a:cxn>
                    <a:cxn ang="0">
                      <a:pos x="20" y="10"/>
                    </a:cxn>
                    <a:cxn ang="0">
                      <a:pos x="16" y="5"/>
                    </a:cxn>
                    <a:cxn ang="0">
                      <a:pos x="9" y="8"/>
                    </a:cxn>
                    <a:cxn ang="0">
                      <a:pos x="4" y="0"/>
                    </a:cxn>
                  </a:cxnLst>
                  <a:rect l="0" t="0" r="r" b="b"/>
                  <a:pathLst>
                    <a:path w="31" h="18">
                      <a:moveTo>
                        <a:pt x="4" y="0"/>
                      </a:moveTo>
                      <a:lnTo>
                        <a:pt x="0" y="8"/>
                      </a:lnTo>
                      <a:lnTo>
                        <a:pt x="7" y="15"/>
                      </a:lnTo>
                      <a:lnTo>
                        <a:pt x="14" y="17"/>
                      </a:lnTo>
                      <a:lnTo>
                        <a:pt x="18" y="15"/>
                      </a:lnTo>
                      <a:lnTo>
                        <a:pt x="20" y="17"/>
                      </a:lnTo>
                      <a:lnTo>
                        <a:pt x="26" y="17"/>
                      </a:lnTo>
                      <a:lnTo>
                        <a:pt x="30" y="12"/>
                      </a:lnTo>
                      <a:lnTo>
                        <a:pt x="23" y="8"/>
                      </a:lnTo>
                      <a:lnTo>
                        <a:pt x="20" y="10"/>
                      </a:lnTo>
                      <a:lnTo>
                        <a:pt x="16" y="5"/>
                      </a:lnTo>
                      <a:lnTo>
                        <a:pt x="9" y="8"/>
                      </a:lnTo>
                      <a:lnTo>
                        <a:pt x="4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4397" name="Group 843"/>
              <p:cNvGrpSpPr>
                <a:grpSpLocks/>
              </p:cNvGrpSpPr>
              <p:nvPr/>
            </p:nvGrpSpPr>
            <p:grpSpPr bwMode="auto">
              <a:xfrm>
                <a:off x="3791" y="2706"/>
                <a:ext cx="36" cy="24"/>
                <a:chOff x="3791" y="2706"/>
                <a:chExt cx="36" cy="24"/>
              </a:xfrm>
            </p:grpSpPr>
            <p:sp>
              <p:nvSpPr>
                <p:cNvPr id="794444" name="Freeform 844"/>
                <p:cNvSpPr>
                  <a:spLocks/>
                </p:cNvSpPr>
                <p:nvPr/>
              </p:nvSpPr>
              <p:spPr bwMode="auto">
                <a:xfrm>
                  <a:off x="3791" y="2706"/>
                  <a:ext cx="36" cy="24"/>
                </a:xfrm>
                <a:custGeom>
                  <a:avLst/>
                  <a:gdLst/>
                  <a:ahLst/>
                  <a:cxnLst>
                    <a:cxn ang="0">
                      <a:pos x="26" y="5"/>
                    </a:cxn>
                    <a:cxn ang="0">
                      <a:pos x="19" y="0"/>
                    </a:cxn>
                    <a:cxn ang="0">
                      <a:pos x="12" y="0"/>
                    </a:cxn>
                    <a:cxn ang="0">
                      <a:pos x="4" y="5"/>
                    </a:cxn>
                    <a:cxn ang="0">
                      <a:pos x="0" y="12"/>
                    </a:cxn>
                    <a:cxn ang="0">
                      <a:pos x="0" y="19"/>
                    </a:cxn>
                    <a:cxn ang="0">
                      <a:pos x="7" y="23"/>
                    </a:cxn>
                    <a:cxn ang="0">
                      <a:pos x="16" y="23"/>
                    </a:cxn>
                    <a:cxn ang="0">
                      <a:pos x="19" y="21"/>
                    </a:cxn>
                    <a:cxn ang="0">
                      <a:pos x="28" y="21"/>
                    </a:cxn>
                    <a:cxn ang="0">
                      <a:pos x="33" y="19"/>
                    </a:cxn>
                    <a:cxn ang="0">
                      <a:pos x="35" y="14"/>
                    </a:cxn>
                    <a:cxn ang="0">
                      <a:pos x="33" y="7"/>
                    </a:cxn>
                    <a:cxn ang="0">
                      <a:pos x="26" y="5"/>
                    </a:cxn>
                  </a:cxnLst>
                  <a:rect l="0" t="0" r="r" b="b"/>
                  <a:pathLst>
                    <a:path w="36" h="24">
                      <a:moveTo>
                        <a:pt x="26" y="5"/>
                      </a:moveTo>
                      <a:lnTo>
                        <a:pt x="19" y="0"/>
                      </a:lnTo>
                      <a:lnTo>
                        <a:pt x="12" y="0"/>
                      </a:lnTo>
                      <a:lnTo>
                        <a:pt x="4" y="5"/>
                      </a:lnTo>
                      <a:lnTo>
                        <a:pt x="0" y="12"/>
                      </a:lnTo>
                      <a:lnTo>
                        <a:pt x="0" y="19"/>
                      </a:lnTo>
                      <a:lnTo>
                        <a:pt x="7" y="23"/>
                      </a:lnTo>
                      <a:lnTo>
                        <a:pt x="16" y="23"/>
                      </a:lnTo>
                      <a:lnTo>
                        <a:pt x="19" y="21"/>
                      </a:lnTo>
                      <a:lnTo>
                        <a:pt x="28" y="21"/>
                      </a:lnTo>
                      <a:lnTo>
                        <a:pt x="33" y="19"/>
                      </a:lnTo>
                      <a:lnTo>
                        <a:pt x="35" y="14"/>
                      </a:lnTo>
                      <a:lnTo>
                        <a:pt x="33" y="7"/>
                      </a:lnTo>
                      <a:lnTo>
                        <a:pt x="26" y="5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45" name="Freeform 845"/>
                <p:cNvSpPr>
                  <a:spLocks/>
                </p:cNvSpPr>
                <p:nvPr/>
              </p:nvSpPr>
              <p:spPr bwMode="auto">
                <a:xfrm>
                  <a:off x="3791" y="2710"/>
                  <a:ext cx="36" cy="20"/>
                </a:xfrm>
                <a:custGeom>
                  <a:avLst/>
                  <a:gdLst/>
                  <a:ahLst/>
                  <a:cxnLst>
                    <a:cxn ang="0">
                      <a:pos x="35" y="9"/>
                    </a:cxn>
                    <a:cxn ang="0">
                      <a:pos x="28" y="12"/>
                    </a:cxn>
                    <a:cxn ang="0">
                      <a:pos x="21" y="9"/>
                    </a:cxn>
                    <a:cxn ang="0">
                      <a:pos x="14" y="9"/>
                    </a:cxn>
                    <a:cxn ang="0">
                      <a:pos x="7" y="5"/>
                    </a:cxn>
                    <a:cxn ang="0">
                      <a:pos x="4" y="0"/>
                    </a:cxn>
                    <a:cxn ang="0">
                      <a:pos x="0" y="7"/>
                    </a:cxn>
                    <a:cxn ang="0">
                      <a:pos x="0" y="14"/>
                    </a:cxn>
                    <a:cxn ang="0">
                      <a:pos x="7" y="19"/>
                    </a:cxn>
                    <a:cxn ang="0">
                      <a:pos x="16" y="19"/>
                    </a:cxn>
                    <a:cxn ang="0">
                      <a:pos x="19" y="17"/>
                    </a:cxn>
                    <a:cxn ang="0">
                      <a:pos x="28" y="17"/>
                    </a:cxn>
                    <a:cxn ang="0">
                      <a:pos x="33" y="14"/>
                    </a:cxn>
                    <a:cxn ang="0">
                      <a:pos x="35" y="9"/>
                    </a:cxn>
                  </a:cxnLst>
                  <a:rect l="0" t="0" r="r" b="b"/>
                  <a:pathLst>
                    <a:path w="36" h="20">
                      <a:moveTo>
                        <a:pt x="35" y="9"/>
                      </a:moveTo>
                      <a:lnTo>
                        <a:pt x="28" y="12"/>
                      </a:lnTo>
                      <a:lnTo>
                        <a:pt x="21" y="9"/>
                      </a:lnTo>
                      <a:lnTo>
                        <a:pt x="14" y="9"/>
                      </a:lnTo>
                      <a:lnTo>
                        <a:pt x="7" y="5"/>
                      </a:lnTo>
                      <a:lnTo>
                        <a:pt x="4" y="0"/>
                      </a:lnTo>
                      <a:lnTo>
                        <a:pt x="0" y="7"/>
                      </a:lnTo>
                      <a:lnTo>
                        <a:pt x="0" y="14"/>
                      </a:lnTo>
                      <a:lnTo>
                        <a:pt x="7" y="19"/>
                      </a:lnTo>
                      <a:lnTo>
                        <a:pt x="16" y="19"/>
                      </a:lnTo>
                      <a:lnTo>
                        <a:pt x="19" y="17"/>
                      </a:lnTo>
                      <a:lnTo>
                        <a:pt x="28" y="17"/>
                      </a:lnTo>
                      <a:lnTo>
                        <a:pt x="33" y="14"/>
                      </a:lnTo>
                      <a:lnTo>
                        <a:pt x="35" y="9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95712" name="Group 846"/>
            <p:cNvGrpSpPr>
              <a:grpSpLocks/>
            </p:cNvGrpSpPr>
            <p:nvPr/>
          </p:nvGrpSpPr>
          <p:grpSpPr bwMode="auto">
            <a:xfrm>
              <a:off x="2121" y="3589"/>
              <a:ext cx="147" cy="130"/>
              <a:chOff x="1721" y="3019"/>
              <a:chExt cx="161" cy="161"/>
            </a:xfrm>
          </p:grpSpPr>
          <p:sp>
            <p:nvSpPr>
              <p:cNvPr id="794447" name="Freeform 847"/>
              <p:cNvSpPr>
                <a:spLocks/>
              </p:cNvSpPr>
              <p:nvPr/>
            </p:nvSpPr>
            <p:spPr bwMode="auto">
              <a:xfrm>
                <a:off x="1859" y="3019"/>
                <a:ext cx="23" cy="19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0"/>
                  </a:cxn>
                  <a:cxn ang="0">
                    <a:pos x="5" y="5"/>
                  </a:cxn>
                  <a:cxn ang="0">
                    <a:pos x="0" y="10"/>
                  </a:cxn>
                  <a:cxn ang="0">
                    <a:pos x="5" y="18"/>
                  </a:cxn>
                  <a:cxn ang="0">
                    <a:pos x="14" y="18"/>
                  </a:cxn>
                  <a:cxn ang="0">
                    <a:pos x="22" y="15"/>
                  </a:cxn>
                  <a:cxn ang="0">
                    <a:pos x="22" y="8"/>
                  </a:cxn>
                  <a:cxn ang="0">
                    <a:pos x="14" y="0"/>
                  </a:cxn>
                </a:cxnLst>
                <a:rect l="0" t="0" r="r" b="b"/>
                <a:pathLst>
                  <a:path w="23" h="19">
                    <a:moveTo>
                      <a:pt x="14" y="0"/>
                    </a:moveTo>
                    <a:lnTo>
                      <a:pt x="8" y="0"/>
                    </a:lnTo>
                    <a:lnTo>
                      <a:pt x="5" y="5"/>
                    </a:lnTo>
                    <a:lnTo>
                      <a:pt x="0" y="10"/>
                    </a:lnTo>
                    <a:lnTo>
                      <a:pt x="5" y="18"/>
                    </a:lnTo>
                    <a:lnTo>
                      <a:pt x="14" y="18"/>
                    </a:lnTo>
                    <a:lnTo>
                      <a:pt x="22" y="15"/>
                    </a:lnTo>
                    <a:lnTo>
                      <a:pt x="22" y="8"/>
                    </a:lnTo>
                    <a:lnTo>
                      <a:pt x="14" y="0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448" name="Freeform 848"/>
              <p:cNvSpPr>
                <a:spLocks/>
              </p:cNvSpPr>
              <p:nvPr/>
            </p:nvSpPr>
            <p:spPr bwMode="auto">
              <a:xfrm>
                <a:off x="1770" y="3092"/>
                <a:ext cx="18" cy="1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8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5" y="12"/>
                  </a:cxn>
                  <a:cxn ang="0">
                    <a:pos x="10" y="1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</a:cxnLst>
                <a:rect l="0" t="0" r="r" b="b"/>
                <a:pathLst>
                  <a:path w="18" h="13">
                    <a:moveTo>
                      <a:pt x="12" y="0"/>
                    </a:moveTo>
                    <a:lnTo>
                      <a:pt x="8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5" y="12"/>
                    </a:lnTo>
                    <a:lnTo>
                      <a:pt x="10" y="12"/>
                    </a:lnTo>
                    <a:lnTo>
                      <a:pt x="15" y="10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5713" name="Group 849"/>
              <p:cNvGrpSpPr>
                <a:grpSpLocks/>
              </p:cNvGrpSpPr>
              <p:nvPr/>
            </p:nvGrpSpPr>
            <p:grpSpPr bwMode="auto">
              <a:xfrm>
                <a:off x="1824" y="3073"/>
                <a:ext cx="31" cy="24"/>
                <a:chOff x="1824" y="3073"/>
                <a:chExt cx="31" cy="24"/>
              </a:xfrm>
            </p:grpSpPr>
            <p:sp>
              <p:nvSpPr>
                <p:cNvPr id="794450" name="Freeform 850"/>
                <p:cNvSpPr>
                  <a:spLocks/>
                </p:cNvSpPr>
                <p:nvPr/>
              </p:nvSpPr>
              <p:spPr bwMode="auto">
                <a:xfrm>
                  <a:off x="1824" y="3073"/>
                  <a:ext cx="31" cy="24"/>
                </a:xfrm>
                <a:custGeom>
                  <a:avLst/>
                  <a:gdLst/>
                  <a:ahLst/>
                  <a:cxnLst>
                    <a:cxn ang="0">
                      <a:pos x="4" y="2"/>
                    </a:cxn>
                    <a:cxn ang="0">
                      <a:pos x="12" y="0"/>
                    </a:cxn>
                    <a:cxn ang="0">
                      <a:pos x="21" y="2"/>
                    </a:cxn>
                    <a:cxn ang="0">
                      <a:pos x="26" y="7"/>
                    </a:cxn>
                    <a:cxn ang="0">
                      <a:pos x="30" y="14"/>
                    </a:cxn>
                    <a:cxn ang="0">
                      <a:pos x="23" y="21"/>
                    </a:cxn>
                    <a:cxn ang="0">
                      <a:pos x="16" y="23"/>
                    </a:cxn>
                    <a:cxn ang="0">
                      <a:pos x="12" y="21"/>
                    </a:cxn>
                    <a:cxn ang="0">
                      <a:pos x="10" y="23"/>
                    </a:cxn>
                    <a:cxn ang="0">
                      <a:pos x="4" y="23"/>
                    </a:cxn>
                    <a:cxn ang="0">
                      <a:pos x="0" y="19"/>
                    </a:cxn>
                    <a:cxn ang="0">
                      <a:pos x="0" y="11"/>
                    </a:cxn>
                    <a:cxn ang="0">
                      <a:pos x="4" y="2"/>
                    </a:cxn>
                  </a:cxnLst>
                  <a:rect l="0" t="0" r="r" b="b"/>
                  <a:pathLst>
                    <a:path w="31" h="24">
                      <a:moveTo>
                        <a:pt x="4" y="2"/>
                      </a:moveTo>
                      <a:lnTo>
                        <a:pt x="12" y="0"/>
                      </a:lnTo>
                      <a:lnTo>
                        <a:pt x="21" y="2"/>
                      </a:lnTo>
                      <a:lnTo>
                        <a:pt x="26" y="7"/>
                      </a:lnTo>
                      <a:lnTo>
                        <a:pt x="30" y="14"/>
                      </a:lnTo>
                      <a:lnTo>
                        <a:pt x="23" y="21"/>
                      </a:lnTo>
                      <a:lnTo>
                        <a:pt x="16" y="23"/>
                      </a:lnTo>
                      <a:lnTo>
                        <a:pt x="12" y="21"/>
                      </a:lnTo>
                      <a:lnTo>
                        <a:pt x="10" y="23"/>
                      </a:lnTo>
                      <a:lnTo>
                        <a:pt x="4" y="23"/>
                      </a:lnTo>
                      <a:lnTo>
                        <a:pt x="0" y="19"/>
                      </a:lnTo>
                      <a:lnTo>
                        <a:pt x="0" y="11"/>
                      </a:lnTo>
                      <a:lnTo>
                        <a:pt x="4" y="2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51" name="Freeform 851"/>
                <p:cNvSpPr>
                  <a:spLocks/>
                </p:cNvSpPr>
                <p:nvPr/>
              </p:nvSpPr>
              <p:spPr bwMode="auto">
                <a:xfrm>
                  <a:off x="1824" y="3079"/>
                  <a:ext cx="31" cy="18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30" y="8"/>
                    </a:cxn>
                    <a:cxn ang="0">
                      <a:pos x="23" y="15"/>
                    </a:cxn>
                    <a:cxn ang="0">
                      <a:pos x="16" y="17"/>
                    </a:cxn>
                    <a:cxn ang="0">
                      <a:pos x="12" y="15"/>
                    </a:cxn>
                    <a:cxn ang="0">
                      <a:pos x="10" y="17"/>
                    </a:cxn>
                    <a:cxn ang="0">
                      <a:pos x="4" y="17"/>
                    </a:cxn>
                    <a:cxn ang="0">
                      <a:pos x="0" y="12"/>
                    </a:cxn>
                    <a:cxn ang="0">
                      <a:pos x="7" y="8"/>
                    </a:cxn>
                    <a:cxn ang="0">
                      <a:pos x="10" y="10"/>
                    </a:cxn>
                    <a:cxn ang="0">
                      <a:pos x="14" y="5"/>
                    </a:cxn>
                    <a:cxn ang="0">
                      <a:pos x="21" y="8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31" h="18">
                      <a:moveTo>
                        <a:pt x="26" y="0"/>
                      </a:moveTo>
                      <a:lnTo>
                        <a:pt x="30" y="8"/>
                      </a:lnTo>
                      <a:lnTo>
                        <a:pt x="23" y="15"/>
                      </a:lnTo>
                      <a:lnTo>
                        <a:pt x="16" y="17"/>
                      </a:lnTo>
                      <a:lnTo>
                        <a:pt x="12" y="15"/>
                      </a:lnTo>
                      <a:lnTo>
                        <a:pt x="10" y="17"/>
                      </a:lnTo>
                      <a:lnTo>
                        <a:pt x="4" y="17"/>
                      </a:lnTo>
                      <a:lnTo>
                        <a:pt x="0" y="12"/>
                      </a:lnTo>
                      <a:lnTo>
                        <a:pt x="7" y="8"/>
                      </a:lnTo>
                      <a:lnTo>
                        <a:pt x="10" y="10"/>
                      </a:lnTo>
                      <a:lnTo>
                        <a:pt x="14" y="5"/>
                      </a:lnTo>
                      <a:lnTo>
                        <a:pt x="21" y="8"/>
                      </a:lnTo>
                      <a:lnTo>
                        <a:pt x="26" y="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5717" name="Group 852"/>
              <p:cNvGrpSpPr>
                <a:grpSpLocks/>
              </p:cNvGrpSpPr>
              <p:nvPr/>
            </p:nvGrpSpPr>
            <p:grpSpPr bwMode="auto">
              <a:xfrm>
                <a:off x="1721" y="3156"/>
                <a:ext cx="36" cy="24"/>
                <a:chOff x="1721" y="3156"/>
                <a:chExt cx="36" cy="24"/>
              </a:xfrm>
            </p:grpSpPr>
            <p:sp>
              <p:nvSpPr>
                <p:cNvPr id="794453" name="Freeform 853"/>
                <p:cNvSpPr>
                  <a:spLocks/>
                </p:cNvSpPr>
                <p:nvPr/>
              </p:nvSpPr>
              <p:spPr bwMode="auto">
                <a:xfrm>
                  <a:off x="1721" y="3156"/>
                  <a:ext cx="36" cy="24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16" y="0"/>
                    </a:cxn>
                    <a:cxn ang="0">
                      <a:pos x="23" y="0"/>
                    </a:cxn>
                    <a:cxn ang="0">
                      <a:pos x="31" y="5"/>
                    </a:cxn>
                    <a:cxn ang="0">
                      <a:pos x="35" y="12"/>
                    </a:cxn>
                    <a:cxn ang="0">
                      <a:pos x="35" y="19"/>
                    </a:cxn>
                    <a:cxn ang="0">
                      <a:pos x="28" y="23"/>
                    </a:cxn>
                    <a:cxn ang="0">
                      <a:pos x="19" y="23"/>
                    </a:cxn>
                    <a:cxn ang="0">
                      <a:pos x="16" y="21"/>
                    </a:cxn>
                    <a:cxn ang="0">
                      <a:pos x="7" y="21"/>
                    </a:cxn>
                    <a:cxn ang="0">
                      <a:pos x="2" y="19"/>
                    </a:cxn>
                    <a:cxn ang="0">
                      <a:pos x="0" y="14"/>
                    </a:cxn>
                    <a:cxn ang="0">
                      <a:pos x="2" y="7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36" h="24">
                      <a:moveTo>
                        <a:pt x="9" y="5"/>
                      </a:moveTo>
                      <a:lnTo>
                        <a:pt x="16" y="0"/>
                      </a:lnTo>
                      <a:lnTo>
                        <a:pt x="23" y="0"/>
                      </a:lnTo>
                      <a:lnTo>
                        <a:pt x="31" y="5"/>
                      </a:lnTo>
                      <a:lnTo>
                        <a:pt x="35" y="12"/>
                      </a:lnTo>
                      <a:lnTo>
                        <a:pt x="35" y="19"/>
                      </a:lnTo>
                      <a:lnTo>
                        <a:pt x="28" y="23"/>
                      </a:lnTo>
                      <a:lnTo>
                        <a:pt x="19" y="23"/>
                      </a:lnTo>
                      <a:lnTo>
                        <a:pt x="16" y="21"/>
                      </a:lnTo>
                      <a:lnTo>
                        <a:pt x="7" y="21"/>
                      </a:lnTo>
                      <a:lnTo>
                        <a:pt x="2" y="19"/>
                      </a:lnTo>
                      <a:lnTo>
                        <a:pt x="0" y="14"/>
                      </a:lnTo>
                      <a:lnTo>
                        <a:pt x="2" y="7"/>
                      </a:lnTo>
                      <a:lnTo>
                        <a:pt x="9" y="5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54" name="Freeform 854"/>
                <p:cNvSpPr>
                  <a:spLocks/>
                </p:cNvSpPr>
                <p:nvPr/>
              </p:nvSpPr>
              <p:spPr bwMode="auto">
                <a:xfrm>
                  <a:off x="1721" y="3159"/>
                  <a:ext cx="36" cy="21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7" y="13"/>
                    </a:cxn>
                    <a:cxn ang="0">
                      <a:pos x="14" y="10"/>
                    </a:cxn>
                    <a:cxn ang="0">
                      <a:pos x="21" y="10"/>
                    </a:cxn>
                    <a:cxn ang="0">
                      <a:pos x="28" y="5"/>
                    </a:cxn>
                    <a:cxn ang="0">
                      <a:pos x="31" y="0"/>
                    </a:cxn>
                    <a:cxn ang="0">
                      <a:pos x="35" y="7"/>
                    </a:cxn>
                    <a:cxn ang="0">
                      <a:pos x="35" y="15"/>
                    </a:cxn>
                    <a:cxn ang="0">
                      <a:pos x="28" y="20"/>
                    </a:cxn>
                    <a:cxn ang="0">
                      <a:pos x="19" y="20"/>
                    </a:cxn>
                    <a:cxn ang="0">
                      <a:pos x="16" y="18"/>
                    </a:cxn>
                    <a:cxn ang="0">
                      <a:pos x="7" y="18"/>
                    </a:cxn>
                    <a:cxn ang="0">
                      <a:pos x="2" y="15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6" h="21">
                      <a:moveTo>
                        <a:pt x="0" y="10"/>
                      </a:moveTo>
                      <a:lnTo>
                        <a:pt x="7" y="13"/>
                      </a:lnTo>
                      <a:lnTo>
                        <a:pt x="14" y="10"/>
                      </a:lnTo>
                      <a:lnTo>
                        <a:pt x="21" y="10"/>
                      </a:lnTo>
                      <a:lnTo>
                        <a:pt x="28" y="5"/>
                      </a:lnTo>
                      <a:lnTo>
                        <a:pt x="31" y="0"/>
                      </a:lnTo>
                      <a:lnTo>
                        <a:pt x="35" y="7"/>
                      </a:lnTo>
                      <a:lnTo>
                        <a:pt x="35" y="15"/>
                      </a:lnTo>
                      <a:lnTo>
                        <a:pt x="28" y="20"/>
                      </a:lnTo>
                      <a:lnTo>
                        <a:pt x="19" y="20"/>
                      </a:lnTo>
                      <a:lnTo>
                        <a:pt x="16" y="18"/>
                      </a:lnTo>
                      <a:lnTo>
                        <a:pt x="7" y="18"/>
                      </a:lnTo>
                      <a:lnTo>
                        <a:pt x="2" y="15"/>
                      </a:lnTo>
                      <a:lnTo>
                        <a:pt x="0" y="10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94455" name="Freeform 855"/>
            <p:cNvSpPr>
              <a:spLocks/>
            </p:cNvSpPr>
            <p:nvPr/>
          </p:nvSpPr>
          <p:spPr bwMode="auto">
            <a:xfrm>
              <a:off x="2761" y="3107"/>
              <a:ext cx="88" cy="85"/>
            </a:xfrm>
            <a:custGeom>
              <a:avLst/>
              <a:gdLst/>
              <a:ahLst/>
              <a:cxnLst>
                <a:cxn ang="0">
                  <a:pos x="31" y="7"/>
                </a:cxn>
                <a:cxn ang="0">
                  <a:pos x="55" y="22"/>
                </a:cxn>
                <a:cxn ang="0">
                  <a:pos x="78" y="15"/>
                </a:cxn>
                <a:cxn ang="0">
                  <a:pos x="96" y="0"/>
                </a:cxn>
                <a:cxn ang="0">
                  <a:pos x="96" y="103"/>
                </a:cxn>
                <a:cxn ang="0">
                  <a:pos x="71" y="81"/>
                </a:cxn>
                <a:cxn ang="0">
                  <a:pos x="47" y="67"/>
                </a:cxn>
                <a:cxn ang="0">
                  <a:pos x="31" y="81"/>
                </a:cxn>
                <a:cxn ang="0">
                  <a:pos x="24" y="67"/>
                </a:cxn>
                <a:cxn ang="0">
                  <a:pos x="24" y="45"/>
                </a:cxn>
                <a:cxn ang="0">
                  <a:pos x="0" y="52"/>
                </a:cxn>
                <a:cxn ang="0">
                  <a:pos x="31" y="7"/>
                </a:cxn>
              </a:cxnLst>
              <a:rect l="0" t="0" r="r" b="b"/>
              <a:pathLst>
                <a:path w="97" h="104">
                  <a:moveTo>
                    <a:pt x="31" y="7"/>
                  </a:moveTo>
                  <a:lnTo>
                    <a:pt x="55" y="22"/>
                  </a:lnTo>
                  <a:lnTo>
                    <a:pt x="78" y="15"/>
                  </a:lnTo>
                  <a:lnTo>
                    <a:pt x="96" y="0"/>
                  </a:lnTo>
                  <a:lnTo>
                    <a:pt x="96" y="103"/>
                  </a:lnTo>
                  <a:lnTo>
                    <a:pt x="71" y="81"/>
                  </a:lnTo>
                  <a:lnTo>
                    <a:pt x="47" y="67"/>
                  </a:lnTo>
                  <a:lnTo>
                    <a:pt x="31" y="81"/>
                  </a:lnTo>
                  <a:lnTo>
                    <a:pt x="24" y="67"/>
                  </a:lnTo>
                  <a:lnTo>
                    <a:pt x="24" y="45"/>
                  </a:lnTo>
                  <a:lnTo>
                    <a:pt x="0" y="52"/>
                  </a:lnTo>
                  <a:lnTo>
                    <a:pt x="31" y="7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456" name="Freeform 856"/>
            <p:cNvSpPr>
              <a:spLocks/>
            </p:cNvSpPr>
            <p:nvPr/>
          </p:nvSpPr>
          <p:spPr bwMode="auto">
            <a:xfrm>
              <a:off x="2478" y="3176"/>
              <a:ext cx="107" cy="120"/>
            </a:xfrm>
            <a:custGeom>
              <a:avLst/>
              <a:gdLst/>
              <a:ahLst/>
              <a:cxnLst>
                <a:cxn ang="0">
                  <a:pos x="70" y="0"/>
                </a:cxn>
                <a:cxn ang="0">
                  <a:pos x="85" y="30"/>
                </a:cxn>
                <a:cxn ang="0">
                  <a:pos x="116" y="15"/>
                </a:cxn>
                <a:cxn ang="0">
                  <a:pos x="101" y="72"/>
                </a:cxn>
                <a:cxn ang="0">
                  <a:pos x="70" y="126"/>
                </a:cxn>
                <a:cxn ang="0">
                  <a:pos x="15" y="147"/>
                </a:cxn>
                <a:cxn ang="0">
                  <a:pos x="0" y="126"/>
                </a:cxn>
                <a:cxn ang="0">
                  <a:pos x="15" y="96"/>
                </a:cxn>
                <a:cxn ang="0">
                  <a:pos x="6" y="72"/>
                </a:cxn>
                <a:cxn ang="0">
                  <a:pos x="36" y="51"/>
                </a:cxn>
                <a:cxn ang="0">
                  <a:pos x="70" y="0"/>
                </a:cxn>
              </a:cxnLst>
              <a:rect l="0" t="0" r="r" b="b"/>
              <a:pathLst>
                <a:path w="117" h="148">
                  <a:moveTo>
                    <a:pt x="70" y="0"/>
                  </a:moveTo>
                  <a:lnTo>
                    <a:pt x="85" y="30"/>
                  </a:lnTo>
                  <a:lnTo>
                    <a:pt x="116" y="15"/>
                  </a:lnTo>
                  <a:lnTo>
                    <a:pt x="101" y="72"/>
                  </a:lnTo>
                  <a:lnTo>
                    <a:pt x="70" y="126"/>
                  </a:lnTo>
                  <a:lnTo>
                    <a:pt x="15" y="147"/>
                  </a:lnTo>
                  <a:lnTo>
                    <a:pt x="0" y="126"/>
                  </a:lnTo>
                  <a:lnTo>
                    <a:pt x="15" y="96"/>
                  </a:lnTo>
                  <a:lnTo>
                    <a:pt x="6" y="72"/>
                  </a:lnTo>
                  <a:lnTo>
                    <a:pt x="36" y="51"/>
                  </a:lnTo>
                  <a:lnTo>
                    <a:pt x="70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457" name="Freeform 857"/>
            <p:cNvSpPr>
              <a:spLocks/>
            </p:cNvSpPr>
            <p:nvPr/>
          </p:nvSpPr>
          <p:spPr bwMode="auto">
            <a:xfrm>
              <a:off x="2342" y="3537"/>
              <a:ext cx="107" cy="67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0" y="51"/>
                </a:cxn>
                <a:cxn ang="0">
                  <a:pos x="25" y="82"/>
                </a:cxn>
                <a:cxn ang="0">
                  <a:pos x="61" y="82"/>
                </a:cxn>
                <a:cxn ang="0">
                  <a:pos x="95" y="51"/>
                </a:cxn>
                <a:cxn ang="0">
                  <a:pos x="116" y="11"/>
                </a:cxn>
                <a:cxn ang="0">
                  <a:pos x="77" y="21"/>
                </a:cxn>
                <a:cxn ang="0">
                  <a:pos x="46" y="27"/>
                </a:cxn>
                <a:cxn ang="0">
                  <a:pos x="25" y="0"/>
                </a:cxn>
              </a:cxnLst>
              <a:rect l="0" t="0" r="r" b="b"/>
              <a:pathLst>
                <a:path w="117" h="83">
                  <a:moveTo>
                    <a:pt x="25" y="0"/>
                  </a:moveTo>
                  <a:lnTo>
                    <a:pt x="0" y="51"/>
                  </a:lnTo>
                  <a:lnTo>
                    <a:pt x="25" y="82"/>
                  </a:lnTo>
                  <a:lnTo>
                    <a:pt x="61" y="82"/>
                  </a:lnTo>
                  <a:lnTo>
                    <a:pt x="95" y="51"/>
                  </a:lnTo>
                  <a:lnTo>
                    <a:pt x="116" y="11"/>
                  </a:lnTo>
                  <a:lnTo>
                    <a:pt x="77" y="21"/>
                  </a:lnTo>
                  <a:lnTo>
                    <a:pt x="46" y="27"/>
                  </a:lnTo>
                  <a:lnTo>
                    <a:pt x="25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458" name="Freeform 858"/>
            <p:cNvSpPr>
              <a:spLocks/>
            </p:cNvSpPr>
            <p:nvPr/>
          </p:nvSpPr>
          <p:spPr bwMode="auto">
            <a:xfrm>
              <a:off x="3009" y="2586"/>
              <a:ext cx="112" cy="96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59"/>
                </a:cxn>
                <a:cxn ang="0">
                  <a:pos x="12" y="93"/>
                </a:cxn>
                <a:cxn ang="0">
                  <a:pos x="27" y="117"/>
                </a:cxn>
                <a:cxn ang="0">
                  <a:pos x="64" y="84"/>
                </a:cxn>
                <a:cxn ang="0">
                  <a:pos x="107" y="73"/>
                </a:cxn>
                <a:cxn ang="0">
                  <a:pos x="122" y="24"/>
                </a:cxn>
                <a:cxn ang="0">
                  <a:pos x="64" y="35"/>
                </a:cxn>
                <a:cxn ang="0">
                  <a:pos x="53" y="0"/>
                </a:cxn>
              </a:cxnLst>
              <a:rect l="0" t="0" r="r" b="b"/>
              <a:pathLst>
                <a:path w="123" h="118">
                  <a:moveTo>
                    <a:pt x="53" y="0"/>
                  </a:moveTo>
                  <a:lnTo>
                    <a:pt x="0" y="59"/>
                  </a:lnTo>
                  <a:lnTo>
                    <a:pt x="12" y="93"/>
                  </a:lnTo>
                  <a:lnTo>
                    <a:pt x="27" y="117"/>
                  </a:lnTo>
                  <a:lnTo>
                    <a:pt x="64" y="84"/>
                  </a:lnTo>
                  <a:lnTo>
                    <a:pt x="107" y="73"/>
                  </a:lnTo>
                  <a:lnTo>
                    <a:pt x="122" y="24"/>
                  </a:lnTo>
                  <a:lnTo>
                    <a:pt x="64" y="35"/>
                  </a:lnTo>
                  <a:lnTo>
                    <a:pt x="53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459" name="Freeform 859"/>
            <p:cNvSpPr>
              <a:spLocks/>
            </p:cNvSpPr>
            <p:nvPr/>
          </p:nvSpPr>
          <p:spPr bwMode="auto">
            <a:xfrm>
              <a:off x="2768" y="2766"/>
              <a:ext cx="238" cy="97"/>
            </a:xfrm>
            <a:custGeom>
              <a:avLst/>
              <a:gdLst/>
              <a:ahLst/>
              <a:cxnLst>
                <a:cxn ang="0">
                  <a:pos x="0" y="108"/>
                </a:cxn>
                <a:cxn ang="0">
                  <a:pos x="6" y="118"/>
                </a:cxn>
                <a:cxn ang="0">
                  <a:pos x="259" y="8"/>
                </a:cxn>
                <a:cxn ang="0">
                  <a:pos x="255" y="0"/>
                </a:cxn>
                <a:cxn ang="0">
                  <a:pos x="0" y="108"/>
                </a:cxn>
              </a:cxnLst>
              <a:rect l="0" t="0" r="r" b="b"/>
              <a:pathLst>
                <a:path w="260" h="119">
                  <a:moveTo>
                    <a:pt x="0" y="108"/>
                  </a:moveTo>
                  <a:lnTo>
                    <a:pt x="6" y="118"/>
                  </a:lnTo>
                  <a:lnTo>
                    <a:pt x="259" y="8"/>
                  </a:lnTo>
                  <a:lnTo>
                    <a:pt x="255" y="0"/>
                  </a:lnTo>
                  <a:lnTo>
                    <a:pt x="0" y="108"/>
                  </a:lnTo>
                </a:path>
              </a:pathLst>
            </a:custGeom>
            <a:solidFill>
              <a:srgbClr val="FFA04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4460" name="Freeform 860"/>
            <p:cNvSpPr>
              <a:spLocks/>
            </p:cNvSpPr>
            <p:nvPr/>
          </p:nvSpPr>
          <p:spPr bwMode="auto">
            <a:xfrm>
              <a:off x="2935" y="2726"/>
              <a:ext cx="90" cy="112"/>
            </a:xfrm>
            <a:custGeom>
              <a:avLst/>
              <a:gdLst/>
              <a:ahLst/>
              <a:cxnLst>
                <a:cxn ang="0">
                  <a:pos x="47" y="60"/>
                </a:cxn>
                <a:cxn ang="0">
                  <a:pos x="52" y="67"/>
                </a:cxn>
                <a:cxn ang="0">
                  <a:pos x="76" y="57"/>
                </a:cxn>
                <a:cxn ang="0">
                  <a:pos x="78" y="65"/>
                </a:cxn>
                <a:cxn ang="0">
                  <a:pos x="80" y="71"/>
                </a:cxn>
                <a:cxn ang="0">
                  <a:pos x="82" y="80"/>
                </a:cxn>
                <a:cxn ang="0">
                  <a:pos x="84" y="88"/>
                </a:cxn>
                <a:cxn ang="0">
                  <a:pos x="86" y="95"/>
                </a:cxn>
                <a:cxn ang="0">
                  <a:pos x="86" y="103"/>
                </a:cxn>
                <a:cxn ang="0">
                  <a:pos x="85" y="109"/>
                </a:cxn>
                <a:cxn ang="0">
                  <a:pos x="84" y="117"/>
                </a:cxn>
                <a:cxn ang="0">
                  <a:pos x="80" y="125"/>
                </a:cxn>
                <a:cxn ang="0">
                  <a:pos x="75" y="131"/>
                </a:cxn>
                <a:cxn ang="0">
                  <a:pos x="72" y="136"/>
                </a:cxn>
                <a:cxn ang="0">
                  <a:pos x="79" y="130"/>
                </a:cxn>
                <a:cxn ang="0">
                  <a:pos x="87" y="124"/>
                </a:cxn>
                <a:cxn ang="0">
                  <a:pos x="90" y="118"/>
                </a:cxn>
                <a:cxn ang="0">
                  <a:pos x="93" y="109"/>
                </a:cxn>
                <a:cxn ang="0">
                  <a:pos x="96" y="101"/>
                </a:cxn>
                <a:cxn ang="0">
                  <a:pos x="97" y="94"/>
                </a:cxn>
                <a:cxn ang="0">
                  <a:pos x="97" y="86"/>
                </a:cxn>
                <a:cxn ang="0">
                  <a:pos x="98" y="75"/>
                </a:cxn>
                <a:cxn ang="0">
                  <a:pos x="96" y="68"/>
                </a:cxn>
                <a:cxn ang="0">
                  <a:pos x="93" y="61"/>
                </a:cxn>
                <a:cxn ang="0">
                  <a:pos x="91" y="52"/>
                </a:cxn>
                <a:cxn ang="0">
                  <a:pos x="86" y="45"/>
                </a:cxn>
                <a:cxn ang="0">
                  <a:pos x="81" y="36"/>
                </a:cxn>
                <a:cxn ang="0">
                  <a:pos x="77" y="30"/>
                </a:cxn>
                <a:cxn ang="0">
                  <a:pos x="70" y="22"/>
                </a:cxn>
                <a:cxn ang="0">
                  <a:pos x="65" y="18"/>
                </a:cxn>
                <a:cxn ang="0">
                  <a:pos x="57" y="13"/>
                </a:cxn>
                <a:cxn ang="0">
                  <a:pos x="50" y="8"/>
                </a:cxn>
                <a:cxn ang="0">
                  <a:pos x="42" y="7"/>
                </a:cxn>
                <a:cxn ang="0">
                  <a:pos x="36" y="3"/>
                </a:cxn>
                <a:cxn ang="0">
                  <a:pos x="26" y="1"/>
                </a:cxn>
                <a:cxn ang="0">
                  <a:pos x="16" y="0"/>
                </a:cxn>
                <a:cxn ang="0">
                  <a:pos x="0" y="0"/>
                </a:cxn>
                <a:cxn ang="0">
                  <a:pos x="10" y="4"/>
                </a:cxn>
                <a:cxn ang="0">
                  <a:pos x="16" y="6"/>
                </a:cxn>
                <a:cxn ang="0">
                  <a:pos x="21" y="7"/>
                </a:cxn>
                <a:cxn ang="0">
                  <a:pos x="27" y="11"/>
                </a:cxn>
                <a:cxn ang="0">
                  <a:pos x="33" y="13"/>
                </a:cxn>
                <a:cxn ang="0">
                  <a:pos x="39" y="13"/>
                </a:cxn>
                <a:cxn ang="0">
                  <a:pos x="43" y="17"/>
                </a:cxn>
                <a:cxn ang="0">
                  <a:pos x="49" y="17"/>
                </a:cxn>
                <a:cxn ang="0">
                  <a:pos x="55" y="24"/>
                </a:cxn>
                <a:cxn ang="0">
                  <a:pos x="60" y="30"/>
                </a:cxn>
                <a:cxn ang="0">
                  <a:pos x="64" y="34"/>
                </a:cxn>
                <a:cxn ang="0">
                  <a:pos x="67" y="41"/>
                </a:cxn>
                <a:cxn ang="0">
                  <a:pos x="71" y="48"/>
                </a:cxn>
                <a:cxn ang="0">
                  <a:pos x="47" y="60"/>
                </a:cxn>
              </a:cxnLst>
              <a:rect l="0" t="0" r="r" b="b"/>
              <a:pathLst>
                <a:path w="99" h="137">
                  <a:moveTo>
                    <a:pt x="47" y="60"/>
                  </a:moveTo>
                  <a:lnTo>
                    <a:pt x="52" y="67"/>
                  </a:lnTo>
                  <a:lnTo>
                    <a:pt x="76" y="57"/>
                  </a:lnTo>
                  <a:lnTo>
                    <a:pt x="78" y="65"/>
                  </a:lnTo>
                  <a:lnTo>
                    <a:pt x="80" y="71"/>
                  </a:lnTo>
                  <a:lnTo>
                    <a:pt x="82" y="80"/>
                  </a:lnTo>
                  <a:lnTo>
                    <a:pt x="84" y="88"/>
                  </a:lnTo>
                  <a:lnTo>
                    <a:pt x="86" y="95"/>
                  </a:lnTo>
                  <a:lnTo>
                    <a:pt x="86" y="103"/>
                  </a:lnTo>
                  <a:lnTo>
                    <a:pt x="85" y="109"/>
                  </a:lnTo>
                  <a:lnTo>
                    <a:pt x="84" y="117"/>
                  </a:lnTo>
                  <a:lnTo>
                    <a:pt x="80" y="125"/>
                  </a:lnTo>
                  <a:lnTo>
                    <a:pt x="75" y="131"/>
                  </a:lnTo>
                  <a:lnTo>
                    <a:pt x="72" y="136"/>
                  </a:lnTo>
                  <a:lnTo>
                    <a:pt x="79" y="130"/>
                  </a:lnTo>
                  <a:lnTo>
                    <a:pt x="87" y="124"/>
                  </a:lnTo>
                  <a:lnTo>
                    <a:pt x="90" y="118"/>
                  </a:lnTo>
                  <a:lnTo>
                    <a:pt x="93" y="109"/>
                  </a:lnTo>
                  <a:lnTo>
                    <a:pt x="96" y="101"/>
                  </a:lnTo>
                  <a:lnTo>
                    <a:pt x="97" y="94"/>
                  </a:lnTo>
                  <a:lnTo>
                    <a:pt x="97" y="86"/>
                  </a:lnTo>
                  <a:lnTo>
                    <a:pt x="98" y="75"/>
                  </a:lnTo>
                  <a:lnTo>
                    <a:pt x="96" y="68"/>
                  </a:lnTo>
                  <a:lnTo>
                    <a:pt x="93" y="61"/>
                  </a:lnTo>
                  <a:lnTo>
                    <a:pt x="91" y="52"/>
                  </a:lnTo>
                  <a:lnTo>
                    <a:pt x="86" y="45"/>
                  </a:lnTo>
                  <a:lnTo>
                    <a:pt x="81" y="36"/>
                  </a:lnTo>
                  <a:lnTo>
                    <a:pt x="77" y="30"/>
                  </a:lnTo>
                  <a:lnTo>
                    <a:pt x="70" y="22"/>
                  </a:lnTo>
                  <a:lnTo>
                    <a:pt x="65" y="18"/>
                  </a:lnTo>
                  <a:lnTo>
                    <a:pt x="57" y="13"/>
                  </a:lnTo>
                  <a:lnTo>
                    <a:pt x="50" y="8"/>
                  </a:lnTo>
                  <a:lnTo>
                    <a:pt x="42" y="7"/>
                  </a:lnTo>
                  <a:lnTo>
                    <a:pt x="36" y="3"/>
                  </a:lnTo>
                  <a:lnTo>
                    <a:pt x="26" y="1"/>
                  </a:lnTo>
                  <a:lnTo>
                    <a:pt x="16" y="0"/>
                  </a:lnTo>
                  <a:lnTo>
                    <a:pt x="0" y="0"/>
                  </a:lnTo>
                  <a:lnTo>
                    <a:pt x="10" y="4"/>
                  </a:lnTo>
                  <a:lnTo>
                    <a:pt x="16" y="6"/>
                  </a:lnTo>
                  <a:lnTo>
                    <a:pt x="21" y="7"/>
                  </a:lnTo>
                  <a:lnTo>
                    <a:pt x="27" y="11"/>
                  </a:lnTo>
                  <a:lnTo>
                    <a:pt x="33" y="13"/>
                  </a:lnTo>
                  <a:lnTo>
                    <a:pt x="39" y="13"/>
                  </a:lnTo>
                  <a:lnTo>
                    <a:pt x="43" y="17"/>
                  </a:lnTo>
                  <a:lnTo>
                    <a:pt x="49" y="17"/>
                  </a:lnTo>
                  <a:lnTo>
                    <a:pt x="55" y="24"/>
                  </a:lnTo>
                  <a:lnTo>
                    <a:pt x="60" y="30"/>
                  </a:lnTo>
                  <a:lnTo>
                    <a:pt x="64" y="34"/>
                  </a:lnTo>
                  <a:lnTo>
                    <a:pt x="67" y="41"/>
                  </a:lnTo>
                  <a:lnTo>
                    <a:pt x="71" y="48"/>
                  </a:lnTo>
                  <a:lnTo>
                    <a:pt x="47" y="60"/>
                  </a:lnTo>
                </a:path>
              </a:pathLst>
            </a:custGeom>
            <a:solidFill>
              <a:srgbClr val="C0C0C0"/>
            </a:solidFill>
            <a:ln w="12700" cap="rnd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95718" name="Group 861"/>
            <p:cNvGrpSpPr>
              <a:grpSpLocks/>
            </p:cNvGrpSpPr>
            <p:nvPr/>
          </p:nvGrpSpPr>
          <p:grpSpPr bwMode="auto">
            <a:xfrm>
              <a:off x="2577" y="2955"/>
              <a:ext cx="253" cy="249"/>
              <a:chOff x="2219" y="2239"/>
              <a:chExt cx="277" cy="307"/>
            </a:xfrm>
          </p:grpSpPr>
          <p:grpSp>
            <p:nvGrpSpPr>
              <p:cNvPr id="795719" name="Group 862"/>
              <p:cNvGrpSpPr>
                <a:grpSpLocks/>
              </p:cNvGrpSpPr>
              <p:nvPr/>
            </p:nvGrpSpPr>
            <p:grpSpPr bwMode="auto">
              <a:xfrm>
                <a:off x="2302" y="2409"/>
                <a:ext cx="194" cy="137"/>
                <a:chOff x="2302" y="2409"/>
                <a:chExt cx="194" cy="137"/>
              </a:xfrm>
            </p:grpSpPr>
            <p:sp>
              <p:nvSpPr>
                <p:cNvPr id="794463" name="Freeform 863"/>
                <p:cNvSpPr>
                  <a:spLocks/>
                </p:cNvSpPr>
                <p:nvPr/>
              </p:nvSpPr>
              <p:spPr bwMode="auto">
                <a:xfrm>
                  <a:off x="2410" y="2409"/>
                  <a:ext cx="86" cy="37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2" y="22"/>
                    </a:cxn>
                    <a:cxn ang="0">
                      <a:pos x="4" y="35"/>
                    </a:cxn>
                    <a:cxn ang="0">
                      <a:pos x="15" y="36"/>
                    </a:cxn>
                    <a:cxn ang="0">
                      <a:pos x="26" y="31"/>
                    </a:cxn>
                    <a:cxn ang="0">
                      <a:pos x="26" y="24"/>
                    </a:cxn>
                    <a:cxn ang="0">
                      <a:pos x="33" y="22"/>
                    </a:cxn>
                    <a:cxn ang="0">
                      <a:pos x="42" y="24"/>
                    </a:cxn>
                    <a:cxn ang="0">
                      <a:pos x="54" y="26"/>
                    </a:cxn>
                    <a:cxn ang="0">
                      <a:pos x="69" y="22"/>
                    </a:cxn>
                    <a:cxn ang="0">
                      <a:pos x="70" y="24"/>
                    </a:cxn>
                    <a:cxn ang="0">
                      <a:pos x="79" y="19"/>
                    </a:cxn>
                    <a:cxn ang="0">
                      <a:pos x="82" y="17"/>
                    </a:cxn>
                    <a:cxn ang="0">
                      <a:pos x="85" y="9"/>
                    </a:cxn>
                    <a:cxn ang="0">
                      <a:pos x="82" y="4"/>
                    </a:cxn>
                    <a:cxn ang="0">
                      <a:pos x="70" y="2"/>
                    </a:cxn>
                    <a:cxn ang="0">
                      <a:pos x="58" y="0"/>
                    </a:cxn>
                    <a:cxn ang="0">
                      <a:pos x="45" y="2"/>
                    </a:cxn>
                    <a:cxn ang="0">
                      <a:pos x="33" y="2"/>
                    </a:cxn>
                    <a:cxn ang="0">
                      <a:pos x="21" y="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86" h="37">
                      <a:moveTo>
                        <a:pt x="0" y="9"/>
                      </a:moveTo>
                      <a:lnTo>
                        <a:pt x="2" y="22"/>
                      </a:lnTo>
                      <a:lnTo>
                        <a:pt x="4" y="35"/>
                      </a:lnTo>
                      <a:lnTo>
                        <a:pt x="15" y="36"/>
                      </a:lnTo>
                      <a:lnTo>
                        <a:pt x="26" y="31"/>
                      </a:lnTo>
                      <a:lnTo>
                        <a:pt x="26" y="24"/>
                      </a:lnTo>
                      <a:lnTo>
                        <a:pt x="33" y="22"/>
                      </a:lnTo>
                      <a:lnTo>
                        <a:pt x="42" y="24"/>
                      </a:lnTo>
                      <a:lnTo>
                        <a:pt x="54" y="26"/>
                      </a:lnTo>
                      <a:lnTo>
                        <a:pt x="69" y="22"/>
                      </a:lnTo>
                      <a:lnTo>
                        <a:pt x="70" y="24"/>
                      </a:lnTo>
                      <a:lnTo>
                        <a:pt x="79" y="19"/>
                      </a:lnTo>
                      <a:lnTo>
                        <a:pt x="82" y="17"/>
                      </a:lnTo>
                      <a:lnTo>
                        <a:pt x="85" y="9"/>
                      </a:lnTo>
                      <a:lnTo>
                        <a:pt x="82" y="4"/>
                      </a:lnTo>
                      <a:lnTo>
                        <a:pt x="70" y="2"/>
                      </a:lnTo>
                      <a:lnTo>
                        <a:pt x="58" y="0"/>
                      </a:lnTo>
                      <a:lnTo>
                        <a:pt x="45" y="2"/>
                      </a:lnTo>
                      <a:lnTo>
                        <a:pt x="33" y="2"/>
                      </a:lnTo>
                      <a:lnTo>
                        <a:pt x="21" y="3"/>
                      </a:lnTo>
                      <a:lnTo>
                        <a:pt x="0" y="9"/>
                      </a:lnTo>
                    </a:path>
                  </a:pathLst>
                </a:custGeom>
                <a:solidFill>
                  <a:schemeClr val="bg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64" name="Freeform 864"/>
                <p:cNvSpPr>
                  <a:spLocks/>
                </p:cNvSpPr>
                <p:nvPr/>
              </p:nvSpPr>
              <p:spPr bwMode="auto">
                <a:xfrm>
                  <a:off x="2302" y="2511"/>
                  <a:ext cx="89" cy="35"/>
                </a:xfrm>
                <a:custGeom>
                  <a:avLst/>
                  <a:gdLst/>
                  <a:ahLst/>
                  <a:cxnLst>
                    <a:cxn ang="0">
                      <a:pos x="0" y="8"/>
                    </a:cxn>
                    <a:cxn ang="0">
                      <a:pos x="3" y="20"/>
                    </a:cxn>
                    <a:cxn ang="0">
                      <a:pos x="7" y="32"/>
                    </a:cxn>
                    <a:cxn ang="0">
                      <a:pos x="18" y="34"/>
                    </a:cxn>
                    <a:cxn ang="0">
                      <a:pos x="30" y="28"/>
                    </a:cxn>
                    <a:cxn ang="0">
                      <a:pos x="31" y="22"/>
                    </a:cxn>
                    <a:cxn ang="0">
                      <a:pos x="35" y="21"/>
                    </a:cxn>
                    <a:cxn ang="0">
                      <a:pos x="44" y="22"/>
                    </a:cxn>
                    <a:cxn ang="0">
                      <a:pos x="57" y="23"/>
                    </a:cxn>
                    <a:cxn ang="0">
                      <a:pos x="71" y="20"/>
                    </a:cxn>
                    <a:cxn ang="0">
                      <a:pos x="72" y="22"/>
                    </a:cxn>
                    <a:cxn ang="0">
                      <a:pos x="84" y="16"/>
                    </a:cxn>
                    <a:cxn ang="0">
                      <a:pos x="88" y="14"/>
                    </a:cxn>
                    <a:cxn ang="0">
                      <a:pos x="86" y="8"/>
                    </a:cxn>
                    <a:cxn ang="0">
                      <a:pos x="84" y="3"/>
                    </a:cxn>
                    <a:cxn ang="0">
                      <a:pos x="72" y="1"/>
                    </a:cxn>
                    <a:cxn ang="0">
                      <a:pos x="63" y="0"/>
                    </a:cxn>
                    <a:cxn ang="0">
                      <a:pos x="47" y="2"/>
                    </a:cxn>
                    <a:cxn ang="0">
                      <a:pos x="38" y="1"/>
                    </a:cxn>
                    <a:cxn ang="0">
                      <a:pos x="25" y="4"/>
                    </a:cxn>
                    <a:cxn ang="0">
                      <a:pos x="0" y="8"/>
                    </a:cxn>
                  </a:cxnLst>
                  <a:rect l="0" t="0" r="r" b="b"/>
                  <a:pathLst>
                    <a:path w="89" h="35">
                      <a:moveTo>
                        <a:pt x="0" y="8"/>
                      </a:moveTo>
                      <a:lnTo>
                        <a:pt x="3" y="20"/>
                      </a:lnTo>
                      <a:lnTo>
                        <a:pt x="7" y="32"/>
                      </a:lnTo>
                      <a:lnTo>
                        <a:pt x="18" y="34"/>
                      </a:lnTo>
                      <a:lnTo>
                        <a:pt x="30" y="28"/>
                      </a:lnTo>
                      <a:lnTo>
                        <a:pt x="31" y="22"/>
                      </a:lnTo>
                      <a:lnTo>
                        <a:pt x="35" y="21"/>
                      </a:lnTo>
                      <a:lnTo>
                        <a:pt x="44" y="22"/>
                      </a:lnTo>
                      <a:lnTo>
                        <a:pt x="57" y="23"/>
                      </a:lnTo>
                      <a:lnTo>
                        <a:pt x="71" y="20"/>
                      </a:lnTo>
                      <a:lnTo>
                        <a:pt x="72" y="22"/>
                      </a:lnTo>
                      <a:lnTo>
                        <a:pt x="84" y="16"/>
                      </a:lnTo>
                      <a:lnTo>
                        <a:pt x="88" y="14"/>
                      </a:lnTo>
                      <a:lnTo>
                        <a:pt x="86" y="8"/>
                      </a:lnTo>
                      <a:lnTo>
                        <a:pt x="84" y="3"/>
                      </a:lnTo>
                      <a:lnTo>
                        <a:pt x="72" y="1"/>
                      </a:lnTo>
                      <a:lnTo>
                        <a:pt x="63" y="0"/>
                      </a:lnTo>
                      <a:lnTo>
                        <a:pt x="47" y="2"/>
                      </a:lnTo>
                      <a:lnTo>
                        <a:pt x="38" y="1"/>
                      </a:lnTo>
                      <a:lnTo>
                        <a:pt x="25" y="4"/>
                      </a:lnTo>
                      <a:lnTo>
                        <a:pt x="0" y="8"/>
                      </a:lnTo>
                    </a:path>
                  </a:pathLst>
                </a:custGeom>
                <a:solidFill>
                  <a:schemeClr val="bg2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794465" name="Freeform 865"/>
              <p:cNvSpPr>
                <a:spLocks/>
              </p:cNvSpPr>
              <p:nvPr/>
            </p:nvSpPr>
            <p:spPr bwMode="auto">
              <a:xfrm>
                <a:off x="2228" y="2257"/>
                <a:ext cx="126" cy="264"/>
              </a:xfrm>
              <a:custGeom>
                <a:avLst/>
                <a:gdLst/>
                <a:ahLst/>
                <a:cxnLst>
                  <a:cxn ang="0">
                    <a:pos x="0" y="24"/>
                  </a:cxn>
                  <a:cxn ang="0">
                    <a:pos x="4" y="43"/>
                  </a:cxn>
                  <a:cxn ang="0">
                    <a:pos x="14" y="70"/>
                  </a:cxn>
                  <a:cxn ang="0">
                    <a:pos x="34" y="97"/>
                  </a:cxn>
                  <a:cxn ang="0">
                    <a:pos x="49" y="129"/>
                  </a:cxn>
                  <a:cxn ang="0">
                    <a:pos x="58" y="148"/>
                  </a:cxn>
                  <a:cxn ang="0">
                    <a:pos x="66" y="185"/>
                  </a:cxn>
                  <a:cxn ang="0">
                    <a:pos x="71" y="225"/>
                  </a:cxn>
                  <a:cxn ang="0">
                    <a:pos x="73" y="263"/>
                  </a:cxn>
                  <a:cxn ang="0">
                    <a:pos x="91" y="259"/>
                  </a:cxn>
                  <a:cxn ang="0">
                    <a:pos x="110" y="258"/>
                  </a:cxn>
                  <a:cxn ang="0">
                    <a:pos x="115" y="257"/>
                  </a:cxn>
                  <a:cxn ang="0">
                    <a:pos x="125" y="249"/>
                  </a:cxn>
                  <a:cxn ang="0">
                    <a:pos x="117" y="211"/>
                  </a:cxn>
                  <a:cxn ang="0">
                    <a:pos x="112" y="169"/>
                  </a:cxn>
                  <a:cxn ang="0">
                    <a:pos x="107" y="136"/>
                  </a:cxn>
                  <a:cxn ang="0">
                    <a:pos x="106" y="123"/>
                  </a:cxn>
                  <a:cxn ang="0">
                    <a:pos x="98" y="106"/>
                  </a:cxn>
                  <a:cxn ang="0">
                    <a:pos x="96" y="92"/>
                  </a:cxn>
                  <a:cxn ang="0">
                    <a:pos x="92" y="69"/>
                  </a:cxn>
                  <a:cxn ang="0">
                    <a:pos x="86" y="40"/>
                  </a:cxn>
                  <a:cxn ang="0">
                    <a:pos x="79" y="16"/>
                  </a:cxn>
                  <a:cxn ang="0">
                    <a:pos x="78" y="0"/>
                  </a:cxn>
                  <a:cxn ang="0">
                    <a:pos x="0" y="24"/>
                  </a:cxn>
                </a:cxnLst>
                <a:rect l="0" t="0" r="r" b="b"/>
                <a:pathLst>
                  <a:path w="126" h="264">
                    <a:moveTo>
                      <a:pt x="0" y="24"/>
                    </a:moveTo>
                    <a:lnTo>
                      <a:pt x="4" y="43"/>
                    </a:lnTo>
                    <a:lnTo>
                      <a:pt x="14" y="70"/>
                    </a:lnTo>
                    <a:lnTo>
                      <a:pt x="34" y="97"/>
                    </a:lnTo>
                    <a:lnTo>
                      <a:pt x="49" y="129"/>
                    </a:lnTo>
                    <a:lnTo>
                      <a:pt x="58" y="148"/>
                    </a:lnTo>
                    <a:lnTo>
                      <a:pt x="66" y="185"/>
                    </a:lnTo>
                    <a:lnTo>
                      <a:pt x="71" y="225"/>
                    </a:lnTo>
                    <a:lnTo>
                      <a:pt x="73" y="263"/>
                    </a:lnTo>
                    <a:lnTo>
                      <a:pt x="91" y="259"/>
                    </a:lnTo>
                    <a:lnTo>
                      <a:pt x="110" y="258"/>
                    </a:lnTo>
                    <a:lnTo>
                      <a:pt x="115" y="257"/>
                    </a:lnTo>
                    <a:lnTo>
                      <a:pt x="125" y="249"/>
                    </a:lnTo>
                    <a:lnTo>
                      <a:pt x="117" y="211"/>
                    </a:lnTo>
                    <a:lnTo>
                      <a:pt x="112" y="169"/>
                    </a:lnTo>
                    <a:lnTo>
                      <a:pt x="107" y="136"/>
                    </a:lnTo>
                    <a:lnTo>
                      <a:pt x="106" y="123"/>
                    </a:lnTo>
                    <a:lnTo>
                      <a:pt x="98" y="106"/>
                    </a:lnTo>
                    <a:lnTo>
                      <a:pt x="96" y="92"/>
                    </a:lnTo>
                    <a:lnTo>
                      <a:pt x="92" y="69"/>
                    </a:lnTo>
                    <a:lnTo>
                      <a:pt x="86" y="40"/>
                    </a:lnTo>
                    <a:lnTo>
                      <a:pt x="79" y="16"/>
                    </a:lnTo>
                    <a:lnTo>
                      <a:pt x="78" y="0"/>
                    </a:lnTo>
                    <a:lnTo>
                      <a:pt x="0" y="24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466" name="Freeform 866"/>
              <p:cNvSpPr>
                <a:spLocks/>
              </p:cNvSpPr>
              <p:nvPr/>
            </p:nvSpPr>
            <p:spPr bwMode="auto">
              <a:xfrm>
                <a:off x="2219" y="2239"/>
                <a:ext cx="236" cy="187"/>
              </a:xfrm>
              <a:custGeom>
                <a:avLst/>
                <a:gdLst/>
                <a:ahLst/>
                <a:cxnLst>
                  <a:cxn ang="0">
                    <a:pos x="186" y="186"/>
                  </a:cxn>
                  <a:cxn ang="0">
                    <a:pos x="201" y="182"/>
                  </a:cxn>
                  <a:cxn ang="0">
                    <a:pos x="216" y="181"/>
                  </a:cxn>
                  <a:cxn ang="0">
                    <a:pos x="228" y="177"/>
                  </a:cxn>
                  <a:cxn ang="0">
                    <a:pos x="235" y="173"/>
                  </a:cxn>
                  <a:cxn ang="0">
                    <a:pos x="228" y="124"/>
                  </a:cxn>
                  <a:cxn ang="0">
                    <a:pos x="221" y="96"/>
                  </a:cxn>
                  <a:cxn ang="0">
                    <a:pos x="215" y="68"/>
                  </a:cxn>
                  <a:cxn ang="0">
                    <a:pos x="210" y="47"/>
                  </a:cxn>
                  <a:cxn ang="0">
                    <a:pos x="207" y="35"/>
                  </a:cxn>
                  <a:cxn ang="0">
                    <a:pos x="197" y="24"/>
                  </a:cxn>
                  <a:cxn ang="0">
                    <a:pos x="191" y="22"/>
                  </a:cxn>
                  <a:cxn ang="0">
                    <a:pos x="181" y="20"/>
                  </a:cxn>
                  <a:cxn ang="0">
                    <a:pos x="163" y="18"/>
                  </a:cxn>
                  <a:cxn ang="0">
                    <a:pos x="132" y="22"/>
                  </a:cxn>
                  <a:cxn ang="0">
                    <a:pos x="100" y="20"/>
                  </a:cxn>
                  <a:cxn ang="0">
                    <a:pos x="87" y="18"/>
                  </a:cxn>
                  <a:cxn ang="0">
                    <a:pos x="77" y="7"/>
                  </a:cxn>
                  <a:cxn ang="0">
                    <a:pos x="71" y="0"/>
                  </a:cxn>
                  <a:cxn ang="0">
                    <a:pos x="60" y="7"/>
                  </a:cxn>
                  <a:cxn ang="0">
                    <a:pos x="39" y="14"/>
                  </a:cxn>
                  <a:cxn ang="0">
                    <a:pos x="24" y="19"/>
                  </a:cxn>
                  <a:cxn ang="0">
                    <a:pos x="0" y="26"/>
                  </a:cxn>
                  <a:cxn ang="0">
                    <a:pos x="7" y="52"/>
                  </a:cxn>
                  <a:cxn ang="0">
                    <a:pos x="17" y="71"/>
                  </a:cxn>
                  <a:cxn ang="0">
                    <a:pos x="36" y="75"/>
                  </a:cxn>
                  <a:cxn ang="0">
                    <a:pos x="57" y="83"/>
                  </a:cxn>
                  <a:cxn ang="0">
                    <a:pos x="88" y="84"/>
                  </a:cxn>
                  <a:cxn ang="0">
                    <a:pos x="112" y="84"/>
                  </a:cxn>
                  <a:cxn ang="0">
                    <a:pos x="135" y="79"/>
                  </a:cxn>
                  <a:cxn ang="0">
                    <a:pos x="152" y="76"/>
                  </a:cxn>
                  <a:cxn ang="0">
                    <a:pos x="166" y="76"/>
                  </a:cxn>
                  <a:cxn ang="0">
                    <a:pos x="178" y="120"/>
                  </a:cxn>
                  <a:cxn ang="0">
                    <a:pos x="186" y="186"/>
                  </a:cxn>
                </a:cxnLst>
                <a:rect l="0" t="0" r="r" b="b"/>
                <a:pathLst>
                  <a:path w="236" h="187">
                    <a:moveTo>
                      <a:pt x="186" y="186"/>
                    </a:moveTo>
                    <a:lnTo>
                      <a:pt x="201" y="182"/>
                    </a:lnTo>
                    <a:lnTo>
                      <a:pt x="216" y="181"/>
                    </a:lnTo>
                    <a:lnTo>
                      <a:pt x="228" y="177"/>
                    </a:lnTo>
                    <a:lnTo>
                      <a:pt x="235" y="173"/>
                    </a:lnTo>
                    <a:lnTo>
                      <a:pt x="228" y="124"/>
                    </a:lnTo>
                    <a:lnTo>
                      <a:pt x="221" y="96"/>
                    </a:lnTo>
                    <a:lnTo>
                      <a:pt x="215" y="68"/>
                    </a:lnTo>
                    <a:lnTo>
                      <a:pt x="210" y="47"/>
                    </a:lnTo>
                    <a:lnTo>
                      <a:pt x="207" y="35"/>
                    </a:lnTo>
                    <a:lnTo>
                      <a:pt x="197" y="24"/>
                    </a:lnTo>
                    <a:lnTo>
                      <a:pt x="191" y="22"/>
                    </a:lnTo>
                    <a:lnTo>
                      <a:pt x="181" y="20"/>
                    </a:lnTo>
                    <a:lnTo>
                      <a:pt x="163" y="18"/>
                    </a:lnTo>
                    <a:lnTo>
                      <a:pt x="132" y="22"/>
                    </a:lnTo>
                    <a:lnTo>
                      <a:pt x="100" y="20"/>
                    </a:lnTo>
                    <a:lnTo>
                      <a:pt x="87" y="18"/>
                    </a:lnTo>
                    <a:lnTo>
                      <a:pt x="77" y="7"/>
                    </a:lnTo>
                    <a:lnTo>
                      <a:pt x="71" y="0"/>
                    </a:lnTo>
                    <a:lnTo>
                      <a:pt x="60" y="7"/>
                    </a:lnTo>
                    <a:lnTo>
                      <a:pt x="39" y="14"/>
                    </a:lnTo>
                    <a:lnTo>
                      <a:pt x="24" y="19"/>
                    </a:lnTo>
                    <a:lnTo>
                      <a:pt x="0" y="26"/>
                    </a:lnTo>
                    <a:lnTo>
                      <a:pt x="7" y="52"/>
                    </a:lnTo>
                    <a:lnTo>
                      <a:pt x="17" y="71"/>
                    </a:lnTo>
                    <a:lnTo>
                      <a:pt x="36" y="75"/>
                    </a:lnTo>
                    <a:lnTo>
                      <a:pt x="57" y="83"/>
                    </a:lnTo>
                    <a:lnTo>
                      <a:pt x="88" y="84"/>
                    </a:lnTo>
                    <a:lnTo>
                      <a:pt x="112" y="84"/>
                    </a:lnTo>
                    <a:lnTo>
                      <a:pt x="135" y="79"/>
                    </a:lnTo>
                    <a:lnTo>
                      <a:pt x="152" y="76"/>
                    </a:lnTo>
                    <a:lnTo>
                      <a:pt x="166" y="76"/>
                    </a:lnTo>
                    <a:lnTo>
                      <a:pt x="178" y="120"/>
                    </a:lnTo>
                    <a:lnTo>
                      <a:pt x="186" y="186"/>
                    </a:lnTo>
                  </a:path>
                </a:pathLst>
              </a:custGeom>
              <a:solidFill>
                <a:schemeClr val="bg2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5720" name="Group 867"/>
            <p:cNvGrpSpPr>
              <a:grpSpLocks/>
            </p:cNvGrpSpPr>
            <p:nvPr/>
          </p:nvGrpSpPr>
          <p:grpSpPr bwMode="auto">
            <a:xfrm>
              <a:off x="2543" y="2830"/>
              <a:ext cx="294" cy="207"/>
              <a:chOff x="2182" y="2086"/>
              <a:chExt cx="321" cy="254"/>
            </a:xfrm>
          </p:grpSpPr>
          <p:sp>
            <p:nvSpPr>
              <p:cNvPr id="794468" name="Freeform 868"/>
              <p:cNvSpPr>
                <a:spLocks/>
              </p:cNvSpPr>
              <p:nvPr/>
            </p:nvSpPr>
            <p:spPr bwMode="auto">
              <a:xfrm>
                <a:off x="2187" y="2092"/>
                <a:ext cx="120" cy="197"/>
              </a:xfrm>
              <a:custGeom>
                <a:avLst/>
                <a:gdLst/>
                <a:ahLst/>
                <a:cxnLst>
                  <a:cxn ang="0">
                    <a:pos x="115" y="166"/>
                  </a:cxn>
                  <a:cxn ang="0">
                    <a:pos x="119" y="156"/>
                  </a:cxn>
                  <a:cxn ang="0">
                    <a:pos x="119" y="143"/>
                  </a:cxn>
                  <a:cxn ang="0">
                    <a:pos x="119" y="133"/>
                  </a:cxn>
                  <a:cxn ang="0">
                    <a:pos x="119" y="124"/>
                  </a:cxn>
                  <a:cxn ang="0">
                    <a:pos x="115" y="112"/>
                  </a:cxn>
                  <a:cxn ang="0">
                    <a:pos x="113" y="101"/>
                  </a:cxn>
                  <a:cxn ang="0">
                    <a:pos x="106" y="88"/>
                  </a:cxn>
                  <a:cxn ang="0">
                    <a:pos x="101" y="62"/>
                  </a:cxn>
                  <a:cxn ang="0">
                    <a:pos x="91" y="40"/>
                  </a:cxn>
                  <a:cxn ang="0">
                    <a:pos x="115" y="46"/>
                  </a:cxn>
                  <a:cxn ang="0">
                    <a:pos x="107" y="33"/>
                  </a:cxn>
                  <a:cxn ang="0">
                    <a:pos x="100" y="17"/>
                  </a:cxn>
                  <a:cxn ang="0">
                    <a:pos x="95" y="5"/>
                  </a:cxn>
                  <a:cxn ang="0">
                    <a:pos x="69" y="1"/>
                  </a:cxn>
                  <a:cxn ang="0">
                    <a:pos x="53" y="0"/>
                  </a:cxn>
                  <a:cxn ang="0">
                    <a:pos x="21" y="7"/>
                  </a:cxn>
                  <a:cxn ang="0">
                    <a:pos x="2" y="20"/>
                  </a:cxn>
                  <a:cxn ang="0">
                    <a:pos x="0" y="45"/>
                  </a:cxn>
                  <a:cxn ang="0">
                    <a:pos x="8" y="86"/>
                  </a:cxn>
                  <a:cxn ang="0">
                    <a:pos x="22" y="126"/>
                  </a:cxn>
                  <a:cxn ang="0">
                    <a:pos x="38" y="162"/>
                  </a:cxn>
                  <a:cxn ang="0">
                    <a:pos x="45" y="196"/>
                  </a:cxn>
                  <a:cxn ang="0">
                    <a:pos x="63" y="195"/>
                  </a:cxn>
                  <a:cxn ang="0">
                    <a:pos x="95" y="182"/>
                  </a:cxn>
                  <a:cxn ang="0">
                    <a:pos x="115" y="166"/>
                  </a:cxn>
                </a:cxnLst>
                <a:rect l="0" t="0" r="r" b="b"/>
                <a:pathLst>
                  <a:path w="120" h="197">
                    <a:moveTo>
                      <a:pt x="115" y="166"/>
                    </a:moveTo>
                    <a:lnTo>
                      <a:pt x="119" y="156"/>
                    </a:lnTo>
                    <a:lnTo>
                      <a:pt x="119" y="143"/>
                    </a:lnTo>
                    <a:lnTo>
                      <a:pt x="119" y="133"/>
                    </a:lnTo>
                    <a:lnTo>
                      <a:pt x="119" y="124"/>
                    </a:lnTo>
                    <a:lnTo>
                      <a:pt x="115" y="112"/>
                    </a:lnTo>
                    <a:lnTo>
                      <a:pt x="113" y="101"/>
                    </a:lnTo>
                    <a:lnTo>
                      <a:pt x="106" y="88"/>
                    </a:lnTo>
                    <a:lnTo>
                      <a:pt x="101" y="62"/>
                    </a:lnTo>
                    <a:lnTo>
                      <a:pt x="91" y="40"/>
                    </a:lnTo>
                    <a:lnTo>
                      <a:pt x="115" y="46"/>
                    </a:lnTo>
                    <a:lnTo>
                      <a:pt x="107" y="33"/>
                    </a:lnTo>
                    <a:lnTo>
                      <a:pt x="100" y="17"/>
                    </a:lnTo>
                    <a:lnTo>
                      <a:pt x="95" y="5"/>
                    </a:lnTo>
                    <a:lnTo>
                      <a:pt x="69" y="1"/>
                    </a:lnTo>
                    <a:lnTo>
                      <a:pt x="53" y="0"/>
                    </a:lnTo>
                    <a:lnTo>
                      <a:pt x="21" y="7"/>
                    </a:lnTo>
                    <a:lnTo>
                      <a:pt x="2" y="20"/>
                    </a:lnTo>
                    <a:lnTo>
                      <a:pt x="0" y="45"/>
                    </a:lnTo>
                    <a:lnTo>
                      <a:pt x="8" y="86"/>
                    </a:lnTo>
                    <a:lnTo>
                      <a:pt x="22" y="126"/>
                    </a:lnTo>
                    <a:lnTo>
                      <a:pt x="38" y="162"/>
                    </a:lnTo>
                    <a:lnTo>
                      <a:pt x="45" y="196"/>
                    </a:lnTo>
                    <a:lnTo>
                      <a:pt x="63" y="195"/>
                    </a:lnTo>
                    <a:lnTo>
                      <a:pt x="95" y="182"/>
                    </a:lnTo>
                    <a:lnTo>
                      <a:pt x="115" y="166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469" name="Freeform 869"/>
              <p:cNvSpPr>
                <a:spLocks/>
              </p:cNvSpPr>
              <p:nvPr/>
            </p:nvSpPr>
            <p:spPr bwMode="auto">
              <a:xfrm>
                <a:off x="2424" y="2086"/>
                <a:ext cx="79" cy="43"/>
              </a:xfrm>
              <a:custGeom>
                <a:avLst/>
                <a:gdLst/>
                <a:ahLst/>
                <a:cxnLst>
                  <a:cxn ang="0">
                    <a:pos x="22" y="19"/>
                  </a:cxn>
                  <a:cxn ang="0">
                    <a:pos x="25" y="16"/>
                  </a:cxn>
                  <a:cxn ang="0">
                    <a:pos x="31" y="7"/>
                  </a:cxn>
                  <a:cxn ang="0">
                    <a:pos x="38" y="0"/>
                  </a:cxn>
                  <a:cxn ang="0">
                    <a:pos x="47" y="1"/>
                  </a:cxn>
                  <a:cxn ang="0">
                    <a:pos x="54" y="2"/>
                  </a:cxn>
                  <a:cxn ang="0">
                    <a:pos x="54" y="6"/>
                  </a:cxn>
                  <a:cxn ang="0">
                    <a:pos x="49" y="8"/>
                  </a:cxn>
                  <a:cxn ang="0">
                    <a:pos x="45" y="9"/>
                  </a:cxn>
                  <a:cxn ang="0">
                    <a:pos x="43" y="11"/>
                  </a:cxn>
                  <a:cxn ang="0">
                    <a:pos x="49" y="15"/>
                  </a:cxn>
                  <a:cxn ang="0">
                    <a:pos x="60" y="16"/>
                  </a:cxn>
                  <a:cxn ang="0">
                    <a:pos x="77" y="8"/>
                  </a:cxn>
                  <a:cxn ang="0">
                    <a:pos x="78" y="17"/>
                  </a:cxn>
                  <a:cxn ang="0">
                    <a:pos x="74" y="24"/>
                  </a:cxn>
                  <a:cxn ang="0">
                    <a:pos x="69" y="28"/>
                  </a:cxn>
                  <a:cxn ang="0">
                    <a:pos x="63" y="32"/>
                  </a:cxn>
                  <a:cxn ang="0">
                    <a:pos x="57" y="33"/>
                  </a:cxn>
                  <a:cxn ang="0">
                    <a:pos x="53" y="34"/>
                  </a:cxn>
                  <a:cxn ang="0">
                    <a:pos x="42" y="33"/>
                  </a:cxn>
                  <a:cxn ang="0">
                    <a:pos x="35" y="33"/>
                  </a:cxn>
                  <a:cxn ang="0">
                    <a:pos x="27" y="36"/>
                  </a:cxn>
                  <a:cxn ang="0">
                    <a:pos x="7" y="42"/>
                  </a:cxn>
                  <a:cxn ang="0">
                    <a:pos x="0" y="25"/>
                  </a:cxn>
                  <a:cxn ang="0">
                    <a:pos x="22" y="19"/>
                  </a:cxn>
                </a:cxnLst>
                <a:rect l="0" t="0" r="r" b="b"/>
                <a:pathLst>
                  <a:path w="79" h="43">
                    <a:moveTo>
                      <a:pt x="22" y="19"/>
                    </a:moveTo>
                    <a:lnTo>
                      <a:pt x="25" y="16"/>
                    </a:lnTo>
                    <a:lnTo>
                      <a:pt x="31" y="7"/>
                    </a:lnTo>
                    <a:lnTo>
                      <a:pt x="38" y="0"/>
                    </a:lnTo>
                    <a:lnTo>
                      <a:pt x="47" y="1"/>
                    </a:lnTo>
                    <a:lnTo>
                      <a:pt x="54" y="2"/>
                    </a:lnTo>
                    <a:lnTo>
                      <a:pt x="54" y="6"/>
                    </a:lnTo>
                    <a:lnTo>
                      <a:pt x="49" y="8"/>
                    </a:lnTo>
                    <a:lnTo>
                      <a:pt x="45" y="9"/>
                    </a:lnTo>
                    <a:lnTo>
                      <a:pt x="43" y="11"/>
                    </a:lnTo>
                    <a:lnTo>
                      <a:pt x="49" y="15"/>
                    </a:lnTo>
                    <a:lnTo>
                      <a:pt x="60" y="16"/>
                    </a:lnTo>
                    <a:lnTo>
                      <a:pt x="77" y="8"/>
                    </a:lnTo>
                    <a:lnTo>
                      <a:pt x="78" y="17"/>
                    </a:lnTo>
                    <a:lnTo>
                      <a:pt x="74" y="24"/>
                    </a:lnTo>
                    <a:lnTo>
                      <a:pt x="69" y="28"/>
                    </a:lnTo>
                    <a:lnTo>
                      <a:pt x="63" y="32"/>
                    </a:lnTo>
                    <a:lnTo>
                      <a:pt x="57" y="33"/>
                    </a:lnTo>
                    <a:lnTo>
                      <a:pt x="53" y="34"/>
                    </a:lnTo>
                    <a:lnTo>
                      <a:pt x="42" y="33"/>
                    </a:lnTo>
                    <a:lnTo>
                      <a:pt x="35" y="33"/>
                    </a:lnTo>
                    <a:lnTo>
                      <a:pt x="27" y="36"/>
                    </a:lnTo>
                    <a:lnTo>
                      <a:pt x="7" y="42"/>
                    </a:lnTo>
                    <a:lnTo>
                      <a:pt x="0" y="25"/>
                    </a:lnTo>
                    <a:lnTo>
                      <a:pt x="22" y="19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470" name="Freeform 870"/>
              <p:cNvSpPr>
                <a:spLocks/>
              </p:cNvSpPr>
              <p:nvPr/>
            </p:nvSpPr>
            <p:spPr bwMode="auto">
              <a:xfrm>
                <a:off x="2435" y="2097"/>
                <a:ext cx="21" cy="3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4" y="0"/>
                  </a:cxn>
                  <a:cxn ang="0">
                    <a:pos x="16" y="15"/>
                  </a:cxn>
                  <a:cxn ang="0">
                    <a:pos x="20" y="30"/>
                  </a:cxn>
                  <a:cxn ang="0">
                    <a:pos x="10" y="33"/>
                  </a:cxn>
                  <a:cxn ang="0">
                    <a:pos x="0" y="4"/>
                  </a:cxn>
                </a:cxnLst>
                <a:rect l="0" t="0" r="r" b="b"/>
                <a:pathLst>
                  <a:path w="21" h="34">
                    <a:moveTo>
                      <a:pt x="0" y="4"/>
                    </a:moveTo>
                    <a:lnTo>
                      <a:pt x="14" y="0"/>
                    </a:lnTo>
                    <a:lnTo>
                      <a:pt x="16" y="15"/>
                    </a:lnTo>
                    <a:lnTo>
                      <a:pt x="20" y="30"/>
                    </a:lnTo>
                    <a:lnTo>
                      <a:pt x="10" y="33"/>
                    </a:lnTo>
                    <a:lnTo>
                      <a:pt x="0" y="4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471" name="Freeform 871"/>
              <p:cNvSpPr>
                <a:spLocks/>
              </p:cNvSpPr>
              <p:nvPr/>
            </p:nvSpPr>
            <p:spPr bwMode="auto">
              <a:xfrm>
                <a:off x="2182" y="2092"/>
                <a:ext cx="273" cy="248"/>
              </a:xfrm>
              <a:custGeom>
                <a:avLst/>
                <a:gdLst/>
                <a:ahLst/>
                <a:cxnLst>
                  <a:cxn ang="0">
                    <a:pos x="97" y="53"/>
                  </a:cxn>
                  <a:cxn ang="0">
                    <a:pos x="103" y="71"/>
                  </a:cxn>
                  <a:cxn ang="0">
                    <a:pos x="109" y="97"/>
                  </a:cxn>
                  <a:cxn ang="0">
                    <a:pos x="116" y="123"/>
                  </a:cxn>
                  <a:cxn ang="0">
                    <a:pos x="118" y="134"/>
                  </a:cxn>
                  <a:cxn ang="0">
                    <a:pos x="123" y="151"/>
                  </a:cxn>
                  <a:cxn ang="0">
                    <a:pos x="125" y="166"/>
                  </a:cxn>
                  <a:cxn ang="0">
                    <a:pos x="128" y="183"/>
                  </a:cxn>
                  <a:cxn ang="0">
                    <a:pos x="127" y="190"/>
                  </a:cxn>
                  <a:cxn ang="0">
                    <a:pos x="122" y="200"/>
                  </a:cxn>
                  <a:cxn ang="0">
                    <a:pos x="115" y="208"/>
                  </a:cxn>
                  <a:cxn ang="0">
                    <a:pos x="105" y="214"/>
                  </a:cxn>
                  <a:cxn ang="0">
                    <a:pos x="97" y="221"/>
                  </a:cxn>
                  <a:cxn ang="0">
                    <a:pos x="88" y="227"/>
                  </a:cxn>
                  <a:cxn ang="0">
                    <a:pos x="75" y="233"/>
                  </a:cxn>
                  <a:cxn ang="0">
                    <a:pos x="60" y="240"/>
                  </a:cxn>
                  <a:cxn ang="0">
                    <a:pos x="47" y="214"/>
                  </a:cxn>
                  <a:cxn ang="0">
                    <a:pos x="52" y="242"/>
                  </a:cxn>
                  <a:cxn ang="0">
                    <a:pos x="44" y="247"/>
                  </a:cxn>
                  <a:cxn ang="0">
                    <a:pos x="39" y="237"/>
                  </a:cxn>
                  <a:cxn ang="0">
                    <a:pos x="34" y="229"/>
                  </a:cxn>
                  <a:cxn ang="0">
                    <a:pos x="28" y="217"/>
                  </a:cxn>
                  <a:cxn ang="0">
                    <a:pos x="28" y="204"/>
                  </a:cxn>
                  <a:cxn ang="0">
                    <a:pos x="28" y="184"/>
                  </a:cxn>
                  <a:cxn ang="0">
                    <a:pos x="27" y="169"/>
                  </a:cxn>
                  <a:cxn ang="0">
                    <a:pos x="24" y="152"/>
                  </a:cxn>
                  <a:cxn ang="0">
                    <a:pos x="15" y="124"/>
                  </a:cxn>
                  <a:cxn ang="0">
                    <a:pos x="5" y="90"/>
                  </a:cxn>
                  <a:cxn ang="0">
                    <a:pos x="5" y="74"/>
                  </a:cxn>
                  <a:cxn ang="0">
                    <a:pos x="3" y="63"/>
                  </a:cxn>
                  <a:cxn ang="0">
                    <a:pos x="2" y="57"/>
                  </a:cxn>
                  <a:cxn ang="0">
                    <a:pos x="0" y="42"/>
                  </a:cxn>
                  <a:cxn ang="0">
                    <a:pos x="2" y="39"/>
                  </a:cxn>
                  <a:cxn ang="0">
                    <a:pos x="1" y="28"/>
                  </a:cxn>
                  <a:cxn ang="0">
                    <a:pos x="4" y="20"/>
                  </a:cxn>
                  <a:cxn ang="0">
                    <a:pos x="7" y="16"/>
                  </a:cxn>
                  <a:cxn ang="0">
                    <a:pos x="14" y="10"/>
                  </a:cxn>
                  <a:cxn ang="0">
                    <a:pos x="22" y="6"/>
                  </a:cxn>
                  <a:cxn ang="0">
                    <a:pos x="36" y="3"/>
                  </a:cxn>
                  <a:cxn ang="0">
                    <a:pos x="51" y="0"/>
                  </a:cxn>
                  <a:cxn ang="0">
                    <a:pos x="62" y="1"/>
                  </a:cxn>
                  <a:cxn ang="0">
                    <a:pos x="76" y="0"/>
                  </a:cxn>
                  <a:cxn ang="0">
                    <a:pos x="91" y="3"/>
                  </a:cxn>
                  <a:cxn ang="0">
                    <a:pos x="109" y="7"/>
                  </a:cxn>
                  <a:cxn ang="0">
                    <a:pos x="127" y="13"/>
                  </a:cxn>
                  <a:cxn ang="0">
                    <a:pos x="144" y="18"/>
                  </a:cxn>
                  <a:cxn ang="0">
                    <a:pos x="157" y="23"/>
                  </a:cxn>
                  <a:cxn ang="0">
                    <a:pos x="206" y="17"/>
                  </a:cxn>
                  <a:cxn ang="0">
                    <a:pos x="245" y="10"/>
                  </a:cxn>
                  <a:cxn ang="0">
                    <a:pos x="262" y="5"/>
                  </a:cxn>
                  <a:cxn ang="0">
                    <a:pos x="261" y="16"/>
                  </a:cxn>
                  <a:cxn ang="0">
                    <a:pos x="265" y="28"/>
                  </a:cxn>
                  <a:cxn ang="0">
                    <a:pos x="272" y="37"/>
                  </a:cxn>
                  <a:cxn ang="0">
                    <a:pos x="224" y="50"/>
                  </a:cxn>
                  <a:cxn ang="0">
                    <a:pos x="204" y="56"/>
                  </a:cxn>
                  <a:cxn ang="0">
                    <a:pos x="167" y="61"/>
                  </a:cxn>
                  <a:cxn ang="0">
                    <a:pos x="141" y="58"/>
                  </a:cxn>
                  <a:cxn ang="0">
                    <a:pos x="119" y="58"/>
                  </a:cxn>
                  <a:cxn ang="0">
                    <a:pos x="97" y="53"/>
                  </a:cxn>
                </a:cxnLst>
                <a:rect l="0" t="0" r="r" b="b"/>
                <a:pathLst>
                  <a:path w="273" h="248">
                    <a:moveTo>
                      <a:pt x="97" y="53"/>
                    </a:moveTo>
                    <a:lnTo>
                      <a:pt x="103" y="71"/>
                    </a:lnTo>
                    <a:lnTo>
                      <a:pt x="109" y="97"/>
                    </a:lnTo>
                    <a:lnTo>
                      <a:pt x="116" y="123"/>
                    </a:lnTo>
                    <a:lnTo>
                      <a:pt x="118" y="134"/>
                    </a:lnTo>
                    <a:lnTo>
                      <a:pt x="123" y="151"/>
                    </a:lnTo>
                    <a:lnTo>
                      <a:pt x="125" y="166"/>
                    </a:lnTo>
                    <a:lnTo>
                      <a:pt x="128" y="183"/>
                    </a:lnTo>
                    <a:lnTo>
                      <a:pt x="127" y="190"/>
                    </a:lnTo>
                    <a:lnTo>
                      <a:pt x="122" y="200"/>
                    </a:lnTo>
                    <a:lnTo>
                      <a:pt x="115" y="208"/>
                    </a:lnTo>
                    <a:lnTo>
                      <a:pt x="105" y="214"/>
                    </a:lnTo>
                    <a:lnTo>
                      <a:pt x="97" y="221"/>
                    </a:lnTo>
                    <a:lnTo>
                      <a:pt x="88" y="227"/>
                    </a:lnTo>
                    <a:lnTo>
                      <a:pt x="75" y="233"/>
                    </a:lnTo>
                    <a:lnTo>
                      <a:pt x="60" y="240"/>
                    </a:lnTo>
                    <a:lnTo>
                      <a:pt x="47" y="214"/>
                    </a:lnTo>
                    <a:lnTo>
                      <a:pt x="52" y="242"/>
                    </a:lnTo>
                    <a:lnTo>
                      <a:pt x="44" y="247"/>
                    </a:lnTo>
                    <a:lnTo>
                      <a:pt x="39" y="237"/>
                    </a:lnTo>
                    <a:lnTo>
                      <a:pt x="34" y="229"/>
                    </a:lnTo>
                    <a:lnTo>
                      <a:pt x="28" y="217"/>
                    </a:lnTo>
                    <a:lnTo>
                      <a:pt x="28" y="204"/>
                    </a:lnTo>
                    <a:lnTo>
                      <a:pt x="28" y="184"/>
                    </a:lnTo>
                    <a:lnTo>
                      <a:pt x="27" y="169"/>
                    </a:lnTo>
                    <a:lnTo>
                      <a:pt x="24" y="152"/>
                    </a:lnTo>
                    <a:lnTo>
                      <a:pt x="15" y="124"/>
                    </a:lnTo>
                    <a:lnTo>
                      <a:pt x="5" y="90"/>
                    </a:lnTo>
                    <a:lnTo>
                      <a:pt x="5" y="74"/>
                    </a:lnTo>
                    <a:lnTo>
                      <a:pt x="3" y="63"/>
                    </a:lnTo>
                    <a:lnTo>
                      <a:pt x="2" y="57"/>
                    </a:lnTo>
                    <a:lnTo>
                      <a:pt x="0" y="42"/>
                    </a:lnTo>
                    <a:lnTo>
                      <a:pt x="2" y="39"/>
                    </a:lnTo>
                    <a:lnTo>
                      <a:pt x="1" y="28"/>
                    </a:lnTo>
                    <a:lnTo>
                      <a:pt x="4" y="20"/>
                    </a:lnTo>
                    <a:lnTo>
                      <a:pt x="7" y="16"/>
                    </a:lnTo>
                    <a:lnTo>
                      <a:pt x="14" y="10"/>
                    </a:lnTo>
                    <a:lnTo>
                      <a:pt x="22" y="6"/>
                    </a:lnTo>
                    <a:lnTo>
                      <a:pt x="36" y="3"/>
                    </a:lnTo>
                    <a:lnTo>
                      <a:pt x="51" y="0"/>
                    </a:lnTo>
                    <a:lnTo>
                      <a:pt x="62" y="1"/>
                    </a:lnTo>
                    <a:lnTo>
                      <a:pt x="76" y="0"/>
                    </a:lnTo>
                    <a:lnTo>
                      <a:pt x="91" y="3"/>
                    </a:lnTo>
                    <a:lnTo>
                      <a:pt x="109" y="7"/>
                    </a:lnTo>
                    <a:lnTo>
                      <a:pt x="127" y="13"/>
                    </a:lnTo>
                    <a:lnTo>
                      <a:pt x="144" y="18"/>
                    </a:lnTo>
                    <a:lnTo>
                      <a:pt x="157" y="23"/>
                    </a:lnTo>
                    <a:lnTo>
                      <a:pt x="206" y="17"/>
                    </a:lnTo>
                    <a:lnTo>
                      <a:pt x="245" y="10"/>
                    </a:lnTo>
                    <a:lnTo>
                      <a:pt x="262" y="5"/>
                    </a:lnTo>
                    <a:lnTo>
                      <a:pt x="261" y="16"/>
                    </a:lnTo>
                    <a:lnTo>
                      <a:pt x="265" y="28"/>
                    </a:lnTo>
                    <a:lnTo>
                      <a:pt x="272" y="37"/>
                    </a:lnTo>
                    <a:lnTo>
                      <a:pt x="224" y="50"/>
                    </a:lnTo>
                    <a:lnTo>
                      <a:pt x="204" y="56"/>
                    </a:lnTo>
                    <a:lnTo>
                      <a:pt x="167" y="61"/>
                    </a:lnTo>
                    <a:lnTo>
                      <a:pt x="141" y="58"/>
                    </a:lnTo>
                    <a:lnTo>
                      <a:pt x="119" y="58"/>
                    </a:lnTo>
                    <a:lnTo>
                      <a:pt x="97" y="53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472" name="Freeform 872"/>
              <p:cNvSpPr>
                <a:spLocks/>
              </p:cNvSpPr>
              <p:nvPr/>
            </p:nvSpPr>
            <p:spPr bwMode="auto">
              <a:xfrm>
                <a:off x="2242" y="2141"/>
                <a:ext cx="42" cy="4"/>
              </a:xfrm>
              <a:custGeom>
                <a:avLst/>
                <a:gdLst/>
                <a:ahLst/>
                <a:cxnLst>
                  <a:cxn ang="0">
                    <a:pos x="41" y="3"/>
                  </a:cxn>
                  <a:cxn ang="0">
                    <a:pos x="19" y="1"/>
                  </a:cxn>
                  <a:cxn ang="0">
                    <a:pos x="0" y="0"/>
                  </a:cxn>
                </a:cxnLst>
                <a:rect l="0" t="0" r="r" b="b"/>
                <a:pathLst>
                  <a:path w="42" h="4">
                    <a:moveTo>
                      <a:pt x="41" y="3"/>
                    </a:moveTo>
                    <a:lnTo>
                      <a:pt x="19" y="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1F43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5722" name="Group 873"/>
            <p:cNvGrpSpPr>
              <a:grpSpLocks/>
            </p:cNvGrpSpPr>
            <p:nvPr/>
          </p:nvGrpSpPr>
          <p:grpSpPr bwMode="auto">
            <a:xfrm>
              <a:off x="2475" y="2741"/>
              <a:ext cx="128" cy="110"/>
              <a:chOff x="2108" y="1976"/>
              <a:chExt cx="140" cy="136"/>
            </a:xfrm>
          </p:grpSpPr>
          <p:grpSp>
            <p:nvGrpSpPr>
              <p:cNvPr id="795725" name="Group 874"/>
              <p:cNvGrpSpPr>
                <a:grpSpLocks/>
              </p:cNvGrpSpPr>
              <p:nvPr/>
            </p:nvGrpSpPr>
            <p:grpSpPr bwMode="auto">
              <a:xfrm>
                <a:off x="2108" y="1976"/>
                <a:ext cx="140" cy="121"/>
                <a:chOff x="2108" y="1976"/>
                <a:chExt cx="140" cy="121"/>
              </a:xfrm>
            </p:grpSpPr>
            <p:sp>
              <p:nvSpPr>
                <p:cNvPr id="794475" name="Freeform 875"/>
                <p:cNvSpPr>
                  <a:spLocks/>
                </p:cNvSpPr>
                <p:nvPr/>
              </p:nvSpPr>
              <p:spPr bwMode="auto">
                <a:xfrm>
                  <a:off x="2202" y="1976"/>
                  <a:ext cx="16" cy="14"/>
                </a:xfrm>
                <a:custGeom>
                  <a:avLst/>
                  <a:gdLst/>
                  <a:ahLst/>
                  <a:cxnLst>
                    <a:cxn ang="0">
                      <a:pos x="0" y="13"/>
                    </a:cxn>
                    <a:cxn ang="0">
                      <a:pos x="0" y="13"/>
                    </a:cxn>
                    <a:cxn ang="0">
                      <a:pos x="1" y="11"/>
                    </a:cxn>
                    <a:cxn ang="0">
                      <a:pos x="0" y="9"/>
                    </a:cxn>
                    <a:cxn ang="0">
                      <a:pos x="2" y="8"/>
                    </a:cxn>
                    <a:cxn ang="0">
                      <a:pos x="2" y="7"/>
                    </a:cxn>
                    <a:cxn ang="0">
                      <a:pos x="4" y="5"/>
                    </a:cxn>
                    <a:cxn ang="0">
                      <a:pos x="5" y="2"/>
                    </a:cxn>
                    <a:cxn ang="0">
                      <a:pos x="8" y="2"/>
                    </a:cxn>
                    <a:cxn ang="0">
                      <a:pos x="11" y="2"/>
                    </a:cxn>
                    <a:cxn ang="0">
                      <a:pos x="13" y="1"/>
                    </a:cxn>
                    <a:cxn ang="0">
                      <a:pos x="14" y="0"/>
                    </a:cxn>
                    <a:cxn ang="0">
                      <a:pos x="15" y="2"/>
                    </a:cxn>
                    <a:cxn ang="0">
                      <a:pos x="14" y="3"/>
                    </a:cxn>
                    <a:cxn ang="0">
                      <a:pos x="13" y="4"/>
                    </a:cxn>
                    <a:cxn ang="0">
                      <a:pos x="11" y="5"/>
                    </a:cxn>
                    <a:cxn ang="0">
                      <a:pos x="9" y="5"/>
                    </a:cxn>
                    <a:cxn ang="0">
                      <a:pos x="6" y="5"/>
                    </a:cxn>
                    <a:cxn ang="0">
                      <a:pos x="4" y="7"/>
                    </a:cxn>
                    <a:cxn ang="0">
                      <a:pos x="3" y="10"/>
                    </a:cxn>
                    <a:cxn ang="0">
                      <a:pos x="1" y="11"/>
                    </a:cxn>
                    <a:cxn ang="0">
                      <a:pos x="1" y="13"/>
                    </a:cxn>
                    <a:cxn ang="0">
                      <a:pos x="0" y="13"/>
                    </a:cxn>
                  </a:cxnLst>
                  <a:rect l="0" t="0" r="r" b="b"/>
                  <a:pathLst>
                    <a:path w="16" h="14">
                      <a:moveTo>
                        <a:pt x="0" y="13"/>
                      </a:move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0" y="9"/>
                      </a:lnTo>
                      <a:lnTo>
                        <a:pt x="2" y="8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5" y="2"/>
                      </a:lnTo>
                      <a:lnTo>
                        <a:pt x="8" y="2"/>
                      </a:lnTo>
                      <a:lnTo>
                        <a:pt x="11" y="2"/>
                      </a:lnTo>
                      <a:lnTo>
                        <a:pt x="13" y="1"/>
                      </a:lnTo>
                      <a:lnTo>
                        <a:pt x="14" y="0"/>
                      </a:lnTo>
                      <a:lnTo>
                        <a:pt x="15" y="2"/>
                      </a:lnTo>
                      <a:lnTo>
                        <a:pt x="14" y="3"/>
                      </a:lnTo>
                      <a:lnTo>
                        <a:pt x="13" y="4"/>
                      </a:lnTo>
                      <a:lnTo>
                        <a:pt x="11" y="5"/>
                      </a:lnTo>
                      <a:lnTo>
                        <a:pt x="9" y="5"/>
                      </a:lnTo>
                      <a:lnTo>
                        <a:pt x="6" y="5"/>
                      </a:lnTo>
                      <a:lnTo>
                        <a:pt x="4" y="7"/>
                      </a:lnTo>
                      <a:lnTo>
                        <a:pt x="3" y="10"/>
                      </a:lnTo>
                      <a:lnTo>
                        <a:pt x="1" y="11"/>
                      </a:lnTo>
                      <a:lnTo>
                        <a:pt x="1" y="13"/>
                      </a:lnTo>
                      <a:lnTo>
                        <a:pt x="0" y="13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76" name="Freeform 876"/>
                <p:cNvSpPr>
                  <a:spLocks/>
                </p:cNvSpPr>
                <p:nvPr/>
              </p:nvSpPr>
              <p:spPr bwMode="auto">
                <a:xfrm>
                  <a:off x="2131" y="2086"/>
                  <a:ext cx="12" cy="11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6" y="1"/>
                    </a:cxn>
                    <a:cxn ang="0">
                      <a:pos x="3" y="2"/>
                    </a:cxn>
                    <a:cxn ang="0">
                      <a:pos x="2" y="5"/>
                    </a:cxn>
                    <a:cxn ang="0">
                      <a:pos x="0" y="7"/>
                    </a:cxn>
                    <a:cxn ang="0">
                      <a:pos x="1" y="8"/>
                    </a:cxn>
                    <a:cxn ang="0">
                      <a:pos x="2" y="10"/>
                    </a:cxn>
                    <a:cxn ang="0">
                      <a:pos x="3" y="9"/>
                    </a:cxn>
                    <a:cxn ang="0">
                      <a:pos x="5" y="10"/>
                    </a:cxn>
                    <a:cxn ang="0">
                      <a:pos x="6" y="8"/>
                    </a:cxn>
                    <a:cxn ang="0">
                      <a:pos x="7" y="7"/>
                    </a:cxn>
                    <a:cxn ang="0">
                      <a:pos x="7" y="5"/>
                    </a:cxn>
                    <a:cxn ang="0">
                      <a:pos x="8" y="2"/>
                    </a:cxn>
                    <a:cxn ang="0">
                      <a:pos x="9" y="1"/>
                    </a:cxn>
                    <a:cxn ang="0">
                      <a:pos x="11" y="0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12" h="11">
                      <a:moveTo>
                        <a:pt x="7" y="0"/>
                      </a:moveTo>
                      <a:lnTo>
                        <a:pt x="6" y="1"/>
                      </a:lnTo>
                      <a:lnTo>
                        <a:pt x="3" y="2"/>
                      </a:lnTo>
                      <a:lnTo>
                        <a:pt x="2" y="5"/>
                      </a:lnTo>
                      <a:lnTo>
                        <a:pt x="0" y="7"/>
                      </a:lnTo>
                      <a:lnTo>
                        <a:pt x="1" y="8"/>
                      </a:lnTo>
                      <a:lnTo>
                        <a:pt x="2" y="10"/>
                      </a:lnTo>
                      <a:lnTo>
                        <a:pt x="3" y="9"/>
                      </a:lnTo>
                      <a:lnTo>
                        <a:pt x="5" y="10"/>
                      </a:lnTo>
                      <a:lnTo>
                        <a:pt x="6" y="8"/>
                      </a:lnTo>
                      <a:lnTo>
                        <a:pt x="7" y="7"/>
                      </a:lnTo>
                      <a:lnTo>
                        <a:pt x="7" y="5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7" y="0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77" name="Freeform 877"/>
                <p:cNvSpPr>
                  <a:spLocks/>
                </p:cNvSpPr>
                <p:nvPr/>
              </p:nvSpPr>
              <p:spPr bwMode="auto">
                <a:xfrm>
                  <a:off x="2108" y="2040"/>
                  <a:ext cx="13" cy="9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6" y="1"/>
                    </a:cxn>
                    <a:cxn ang="0">
                      <a:pos x="2" y="2"/>
                    </a:cxn>
                    <a:cxn ang="0">
                      <a:pos x="2" y="4"/>
                    </a:cxn>
                    <a:cxn ang="0">
                      <a:pos x="0" y="6"/>
                    </a:cxn>
                    <a:cxn ang="0">
                      <a:pos x="0" y="7"/>
                    </a:cxn>
                    <a:cxn ang="0">
                      <a:pos x="3" y="8"/>
                    </a:cxn>
                    <a:cxn ang="0">
                      <a:pos x="4" y="8"/>
                    </a:cxn>
                    <a:cxn ang="0">
                      <a:pos x="8" y="7"/>
                    </a:cxn>
                    <a:cxn ang="0">
                      <a:pos x="7" y="6"/>
                    </a:cxn>
                    <a:cxn ang="0">
                      <a:pos x="10" y="4"/>
                    </a:cxn>
                    <a:cxn ang="0">
                      <a:pos x="10" y="2"/>
                    </a:cxn>
                    <a:cxn ang="0">
                      <a:pos x="10" y="1"/>
                    </a:cxn>
                    <a:cxn ang="0">
                      <a:pos x="12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13" h="9">
                      <a:moveTo>
                        <a:pt x="9" y="0"/>
                      </a:moveTo>
                      <a:lnTo>
                        <a:pt x="6" y="1"/>
                      </a:lnTo>
                      <a:lnTo>
                        <a:pt x="2" y="2"/>
                      </a:lnTo>
                      <a:lnTo>
                        <a:pt x="2" y="4"/>
                      </a:lnTo>
                      <a:lnTo>
                        <a:pt x="0" y="6"/>
                      </a:lnTo>
                      <a:lnTo>
                        <a:pt x="0" y="7"/>
                      </a:lnTo>
                      <a:lnTo>
                        <a:pt x="3" y="8"/>
                      </a:lnTo>
                      <a:lnTo>
                        <a:pt x="4" y="8"/>
                      </a:lnTo>
                      <a:lnTo>
                        <a:pt x="8" y="7"/>
                      </a:lnTo>
                      <a:lnTo>
                        <a:pt x="7" y="6"/>
                      </a:lnTo>
                      <a:lnTo>
                        <a:pt x="10" y="4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9" y="0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78" name="Freeform 878"/>
                <p:cNvSpPr>
                  <a:spLocks/>
                </p:cNvSpPr>
                <p:nvPr/>
              </p:nvSpPr>
              <p:spPr bwMode="auto">
                <a:xfrm>
                  <a:off x="2227" y="2002"/>
                  <a:ext cx="21" cy="9"/>
                </a:xfrm>
                <a:custGeom>
                  <a:avLst/>
                  <a:gdLst/>
                  <a:ahLst/>
                  <a:cxnLst>
                    <a:cxn ang="0">
                      <a:pos x="5" y="1"/>
                    </a:cxn>
                    <a:cxn ang="0">
                      <a:pos x="7" y="0"/>
                    </a:cxn>
                    <a:cxn ang="0">
                      <a:pos x="12" y="0"/>
                    </a:cxn>
                    <a:cxn ang="0">
                      <a:pos x="13" y="0"/>
                    </a:cxn>
                    <a:cxn ang="0">
                      <a:pos x="16" y="1"/>
                    </a:cxn>
                    <a:cxn ang="0">
                      <a:pos x="19" y="3"/>
                    </a:cxn>
                    <a:cxn ang="0">
                      <a:pos x="20" y="6"/>
                    </a:cxn>
                    <a:cxn ang="0">
                      <a:pos x="18" y="7"/>
                    </a:cxn>
                    <a:cxn ang="0">
                      <a:pos x="15" y="8"/>
                    </a:cxn>
                    <a:cxn ang="0">
                      <a:pos x="14" y="8"/>
                    </a:cxn>
                    <a:cxn ang="0">
                      <a:pos x="11" y="8"/>
                    </a:cxn>
                    <a:cxn ang="0">
                      <a:pos x="9" y="8"/>
                    </a:cxn>
                    <a:cxn ang="0">
                      <a:pos x="7" y="6"/>
                    </a:cxn>
                    <a:cxn ang="0">
                      <a:pos x="6" y="4"/>
                    </a:cxn>
                    <a:cxn ang="0">
                      <a:pos x="4" y="2"/>
                    </a:cxn>
                    <a:cxn ang="0">
                      <a:pos x="4" y="1"/>
                    </a:cxn>
                    <a:cxn ang="0">
                      <a:pos x="0" y="3"/>
                    </a:cxn>
                    <a:cxn ang="0">
                      <a:pos x="5" y="1"/>
                    </a:cxn>
                  </a:cxnLst>
                  <a:rect l="0" t="0" r="r" b="b"/>
                  <a:pathLst>
                    <a:path w="21" h="9">
                      <a:moveTo>
                        <a:pt x="5" y="1"/>
                      </a:moveTo>
                      <a:lnTo>
                        <a:pt x="7" y="0"/>
                      </a:lnTo>
                      <a:lnTo>
                        <a:pt x="12" y="0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19" y="3"/>
                      </a:lnTo>
                      <a:lnTo>
                        <a:pt x="20" y="6"/>
                      </a:lnTo>
                      <a:lnTo>
                        <a:pt x="18" y="7"/>
                      </a:lnTo>
                      <a:lnTo>
                        <a:pt x="15" y="8"/>
                      </a:lnTo>
                      <a:lnTo>
                        <a:pt x="14" y="8"/>
                      </a:lnTo>
                      <a:lnTo>
                        <a:pt x="11" y="8"/>
                      </a:lnTo>
                      <a:lnTo>
                        <a:pt x="9" y="8"/>
                      </a:lnTo>
                      <a:lnTo>
                        <a:pt x="7" y="6"/>
                      </a:lnTo>
                      <a:lnTo>
                        <a:pt x="6" y="4"/>
                      </a:lnTo>
                      <a:lnTo>
                        <a:pt x="4" y="2"/>
                      </a:lnTo>
                      <a:lnTo>
                        <a:pt x="4" y="1"/>
                      </a:lnTo>
                      <a:lnTo>
                        <a:pt x="0" y="3"/>
                      </a:lnTo>
                      <a:lnTo>
                        <a:pt x="5" y="1"/>
                      </a:lnTo>
                    </a:path>
                  </a:pathLst>
                </a:custGeom>
                <a:solidFill>
                  <a:srgbClr val="C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5727" name="Group 879"/>
              <p:cNvGrpSpPr>
                <a:grpSpLocks/>
              </p:cNvGrpSpPr>
              <p:nvPr/>
            </p:nvGrpSpPr>
            <p:grpSpPr bwMode="auto">
              <a:xfrm>
                <a:off x="2140" y="2010"/>
                <a:ext cx="94" cy="102"/>
                <a:chOff x="2140" y="2010"/>
                <a:chExt cx="94" cy="102"/>
              </a:xfrm>
            </p:grpSpPr>
            <p:sp>
              <p:nvSpPr>
                <p:cNvPr id="794480" name="Freeform 880"/>
                <p:cNvSpPr>
                  <a:spLocks/>
                </p:cNvSpPr>
                <p:nvPr/>
              </p:nvSpPr>
              <p:spPr bwMode="auto">
                <a:xfrm>
                  <a:off x="2146" y="2015"/>
                  <a:ext cx="88" cy="97"/>
                </a:xfrm>
                <a:custGeom>
                  <a:avLst/>
                  <a:gdLst/>
                  <a:ahLst/>
                  <a:cxnLst>
                    <a:cxn ang="0">
                      <a:pos x="40" y="96"/>
                    </a:cxn>
                    <a:cxn ang="0">
                      <a:pos x="33" y="84"/>
                    </a:cxn>
                    <a:cxn ang="0">
                      <a:pos x="28" y="81"/>
                    </a:cxn>
                    <a:cxn ang="0">
                      <a:pos x="19" y="78"/>
                    </a:cxn>
                    <a:cxn ang="0">
                      <a:pos x="13" y="71"/>
                    </a:cxn>
                    <a:cxn ang="0">
                      <a:pos x="7" y="65"/>
                    </a:cxn>
                    <a:cxn ang="0">
                      <a:pos x="6" y="58"/>
                    </a:cxn>
                    <a:cxn ang="0">
                      <a:pos x="3" y="51"/>
                    </a:cxn>
                    <a:cxn ang="0">
                      <a:pos x="0" y="42"/>
                    </a:cxn>
                    <a:cxn ang="0">
                      <a:pos x="0" y="33"/>
                    </a:cxn>
                    <a:cxn ang="0">
                      <a:pos x="0" y="25"/>
                    </a:cxn>
                    <a:cxn ang="0">
                      <a:pos x="5" y="15"/>
                    </a:cxn>
                    <a:cxn ang="0">
                      <a:pos x="11" y="10"/>
                    </a:cxn>
                    <a:cxn ang="0">
                      <a:pos x="17" y="7"/>
                    </a:cxn>
                    <a:cxn ang="0">
                      <a:pos x="32" y="3"/>
                    </a:cxn>
                    <a:cxn ang="0">
                      <a:pos x="46" y="0"/>
                    </a:cxn>
                    <a:cxn ang="0">
                      <a:pos x="52" y="0"/>
                    </a:cxn>
                    <a:cxn ang="0">
                      <a:pos x="54" y="3"/>
                    </a:cxn>
                    <a:cxn ang="0">
                      <a:pos x="59" y="7"/>
                    </a:cxn>
                    <a:cxn ang="0">
                      <a:pos x="62" y="9"/>
                    </a:cxn>
                    <a:cxn ang="0">
                      <a:pos x="64" y="10"/>
                    </a:cxn>
                    <a:cxn ang="0">
                      <a:pos x="66" y="13"/>
                    </a:cxn>
                    <a:cxn ang="0">
                      <a:pos x="66" y="14"/>
                    </a:cxn>
                    <a:cxn ang="0">
                      <a:pos x="68" y="21"/>
                    </a:cxn>
                    <a:cxn ang="0">
                      <a:pos x="69" y="24"/>
                    </a:cxn>
                    <a:cxn ang="0">
                      <a:pos x="69" y="29"/>
                    </a:cxn>
                    <a:cxn ang="0">
                      <a:pos x="71" y="29"/>
                    </a:cxn>
                    <a:cxn ang="0">
                      <a:pos x="72" y="29"/>
                    </a:cxn>
                    <a:cxn ang="0">
                      <a:pos x="74" y="30"/>
                    </a:cxn>
                    <a:cxn ang="0">
                      <a:pos x="79" y="32"/>
                    </a:cxn>
                    <a:cxn ang="0">
                      <a:pos x="81" y="34"/>
                    </a:cxn>
                    <a:cxn ang="0">
                      <a:pos x="85" y="38"/>
                    </a:cxn>
                    <a:cxn ang="0">
                      <a:pos x="86" y="40"/>
                    </a:cxn>
                    <a:cxn ang="0">
                      <a:pos x="83" y="43"/>
                    </a:cxn>
                    <a:cxn ang="0">
                      <a:pos x="79" y="43"/>
                    </a:cxn>
                    <a:cxn ang="0">
                      <a:pos x="77" y="44"/>
                    </a:cxn>
                    <a:cxn ang="0">
                      <a:pos x="80" y="48"/>
                    </a:cxn>
                    <a:cxn ang="0">
                      <a:pos x="81" y="49"/>
                    </a:cxn>
                    <a:cxn ang="0">
                      <a:pos x="83" y="55"/>
                    </a:cxn>
                    <a:cxn ang="0">
                      <a:pos x="87" y="58"/>
                    </a:cxn>
                    <a:cxn ang="0">
                      <a:pos x="87" y="61"/>
                    </a:cxn>
                    <a:cxn ang="0">
                      <a:pos x="87" y="67"/>
                    </a:cxn>
                    <a:cxn ang="0">
                      <a:pos x="85" y="67"/>
                    </a:cxn>
                    <a:cxn ang="0">
                      <a:pos x="83" y="69"/>
                    </a:cxn>
                    <a:cxn ang="0">
                      <a:pos x="80" y="72"/>
                    </a:cxn>
                    <a:cxn ang="0">
                      <a:pos x="78" y="72"/>
                    </a:cxn>
                    <a:cxn ang="0">
                      <a:pos x="72" y="76"/>
                    </a:cxn>
                    <a:cxn ang="0">
                      <a:pos x="64" y="78"/>
                    </a:cxn>
                    <a:cxn ang="0">
                      <a:pos x="63" y="81"/>
                    </a:cxn>
                    <a:cxn ang="0">
                      <a:pos x="66" y="86"/>
                    </a:cxn>
                    <a:cxn ang="0">
                      <a:pos x="40" y="96"/>
                    </a:cxn>
                  </a:cxnLst>
                  <a:rect l="0" t="0" r="r" b="b"/>
                  <a:pathLst>
                    <a:path w="88" h="97">
                      <a:moveTo>
                        <a:pt x="40" y="96"/>
                      </a:moveTo>
                      <a:lnTo>
                        <a:pt x="33" y="84"/>
                      </a:lnTo>
                      <a:lnTo>
                        <a:pt x="28" y="81"/>
                      </a:lnTo>
                      <a:lnTo>
                        <a:pt x="19" y="78"/>
                      </a:lnTo>
                      <a:lnTo>
                        <a:pt x="13" y="71"/>
                      </a:lnTo>
                      <a:lnTo>
                        <a:pt x="7" y="65"/>
                      </a:lnTo>
                      <a:lnTo>
                        <a:pt x="6" y="58"/>
                      </a:lnTo>
                      <a:lnTo>
                        <a:pt x="3" y="51"/>
                      </a:lnTo>
                      <a:lnTo>
                        <a:pt x="0" y="42"/>
                      </a:lnTo>
                      <a:lnTo>
                        <a:pt x="0" y="33"/>
                      </a:lnTo>
                      <a:lnTo>
                        <a:pt x="0" y="25"/>
                      </a:lnTo>
                      <a:lnTo>
                        <a:pt x="5" y="15"/>
                      </a:lnTo>
                      <a:lnTo>
                        <a:pt x="11" y="10"/>
                      </a:lnTo>
                      <a:lnTo>
                        <a:pt x="17" y="7"/>
                      </a:lnTo>
                      <a:lnTo>
                        <a:pt x="32" y="3"/>
                      </a:lnTo>
                      <a:lnTo>
                        <a:pt x="46" y="0"/>
                      </a:lnTo>
                      <a:lnTo>
                        <a:pt x="52" y="0"/>
                      </a:lnTo>
                      <a:lnTo>
                        <a:pt x="54" y="3"/>
                      </a:lnTo>
                      <a:lnTo>
                        <a:pt x="59" y="7"/>
                      </a:lnTo>
                      <a:lnTo>
                        <a:pt x="62" y="9"/>
                      </a:lnTo>
                      <a:lnTo>
                        <a:pt x="64" y="10"/>
                      </a:lnTo>
                      <a:lnTo>
                        <a:pt x="66" y="13"/>
                      </a:lnTo>
                      <a:lnTo>
                        <a:pt x="66" y="14"/>
                      </a:lnTo>
                      <a:lnTo>
                        <a:pt x="68" y="21"/>
                      </a:lnTo>
                      <a:lnTo>
                        <a:pt x="69" y="24"/>
                      </a:lnTo>
                      <a:lnTo>
                        <a:pt x="69" y="29"/>
                      </a:lnTo>
                      <a:lnTo>
                        <a:pt x="71" y="29"/>
                      </a:lnTo>
                      <a:lnTo>
                        <a:pt x="72" y="29"/>
                      </a:lnTo>
                      <a:lnTo>
                        <a:pt x="74" y="30"/>
                      </a:lnTo>
                      <a:lnTo>
                        <a:pt x="79" y="32"/>
                      </a:lnTo>
                      <a:lnTo>
                        <a:pt x="81" y="34"/>
                      </a:lnTo>
                      <a:lnTo>
                        <a:pt x="85" y="38"/>
                      </a:lnTo>
                      <a:lnTo>
                        <a:pt x="86" y="40"/>
                      </a:lnTo>
                      <a:lnTo>
                        <a:pt x="83" y="43"/>
                      </a:lnTo>
                      <a:lnTo>
                        <a:pt x="79" y="43"/>
                      </a:lnTo>
                      <a:lnTo>
                        <a:pt x="77" y="44"/>
                      </a:lnTo>
                      <a:lnTo>
                        <a:pt x="80" y="48"/>
                      </a:lnTo>
                      <a:lnTo>
                        <a:pt x="81" y="49"/>
                      </a:lnTo>
                      <a:lnTo>
                        <a:pt x="83" y="55"/>
                      </a:lnTo>
                      <a:lnTo>
                        <a:pt x="87" y="58"/>
                      </a:lnTo>
                      <a:lnTo>
                        <a:pt x="87" y="61"/>
                      </a:lnTo>
                      <a:lnTo>
                        <a:pt x="87" y="67"/>
                      </a:lnTo>
                      <a:lnTo>
                        <a:pt x="85" y="67"/>
                      </a:lnTo>
                      <a:lnTo>
                        <a:pt x="83" y="69"/>
                      </a:lnTo>
                      <a:lnTo>
                        <a:pt x="80" y="72"/>
                      </a:lnTo>
                      <a:lnTo>
                        <a:pt x="78" y="72"/>
                      </a:lnTo>
                      <a:lnTo>
                        <a:pt x="72" y="76"/>
                      </a:lnTo>
                      <a:lnTo>
                        <a:pt x="64" y="78"/>
                      </a:lnTo>
                      <a:lnTo>
                        <a:pt x="63" y="81"/>
                      </a:lnTo>
                      <a:lnTo>
                        <a:pt x="66" y="86"/>
                      </a:lnTo>
                      <a:lnTo>
                        <a:pt x="40" y="96"/>
                      </a:lnTo>
                    </a:path>
                  </a:pathLst>
                </a:custGeom>
                <a:solidFill>
                  <a:srgbClr val="FFE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81" name="Freeform 881"/>
                <p:cNvSpPr>
                  <a:spLocks/>
                </p:cNvSpPr>
                <p:nvPr/>
              </p:nvSpPr>
              <p:spPr bwMode="auto">
                <a:xfrm>
                  <a:off x="2140" y="2010"/>
                  <a:ext cx="78" cy="87"/>
                </a:xfrm>
                <a:custGeom>
                  <a:avLst/>
                  <a:gdLst/>
                  <a:ahLst/>
                  <a:cxnLst>
                    <a:cxn ang="0">
                      <a:pos x="64" y="4"/>
                    </a:cxn>
                    <a:cxn ang="0">
                      <a:pos x="69" y="7"/>
                    </a:cxn>
                    <a:cxn ang="0">
                      <a:pos x="73" y="9"/>
                    </a:cxn>
                    <a:cxn ang="0">
                      <a:pos x="66" y="11"/>
                    </a:cxn>
                    <a:cxn ang="0">
                      <a:pos x="77" y="13"/>
                    </a:cxn>
                    <a:cxn ang="0">
                      <a:pos x="70" y="15"/>
                    </a:cxn>
                    <a:cxn ang="0">
                      <a:pos x="68" y="20"/>
                    </a:cxn>
                    <a:cxn ang="0">
                      <a:pos x="60" y="18"/>
                    </a:cxn>
                    <a:cxn ang="0">
                      <a:pos x="59" y="21"/>
                    </a:cxn>
                    <a:cxn ang="0">
                      <a:pos x="51" y="18"/>
                    </a:cxn>
                    <a:cxn ang="0">
                      <a:pos x="47" y="23"/>
                    </a:cxn>
                    <a:cxn ang="0">
                      <a:pos x="46" y="21"/>
                    </a:cxn>
                    <a:cxn ang="0">
                      <a:pos x="42" y="28"/>
                    </a:cxn>
                    <a:cxn ang="0">
                      <a:pos x="47" y="29"/>
                    </a:cxn>
                    <a:cxn ang="0">
                      <a:pos x="41" y="31"/>
                    </a:cxn>
                    <a:cxn ang="0">
                      <a:pos x="48" y="33"/>
                    </a:cxn>
                    <a:cxn ang="0">
                      <a:pos x="42" y="36"/>
                    </a:cxn>
                    <a:cxn ang="0">
                      <a:pos x="44" y="39"/>
                    </a:cxn>
                    <a:cxn ang="0">
                      <a:pos x="39" y="42"/>
                    </a:cxn>
                    <a:cxn ang="0">
                      <a:pos x="41" y="46"/>
                    </a:cxn>
                    <a:cxn ang="0">
                      <a:pos x="38" y="48"/>
                    </a:cxn>
                    <a:cxn ang="0">
                      <a:pos x="37" y="45"/>
                    </a:cxn>
                    <a:cxn ang="0">
                      <a:pos x="32" y="44"/>
                    </a:cxn>
                    <a:cxn ang="0">
                      <a:pos x="28" y="44"/>
                    </a:cxn>
                    <a:cxn ang="0">
                      <a:pos x="25" y="42"/>
                    </a:cxn>
                    <a:cxn ang="0">
                      <a:pos x="23" y="45"/>
                    </a:cxn>
                    <a:cxn ang="0">
                      <a:pos x="20" y="48"/>
                    </a:cxn>
                    <a:cxn ang="0">
                      <a:pos x="22" y="51"/>
                    </a:cxn>
                    <a:cxn ang="0">
                      <a:pos x="25" y="54"/>
                    </a:cxn>
                    <a:cxn ang="0">
                      <a:pos x="28" y="56"/>
                    </a:cxn>
                    <a:cxn ang="0">
                      <a:pos x="30" y="57"/>
                    </a:cxn>
                    <a:cxn ang="0">
                      <a:pos x="32" y="60"/>
                    </a:cxn>
                    <a:cxn ang="0">
                      <a:pos x="35" y="61"/>
                    </a:cxn>
                    <a:cxn ang="0">
                      <a:pos x="39" y="61"/>
                    </a:cxn>
                    <a:cxn ang="0">
                      <a:pos x="41" y="64"/>
                    </a:cxn>
                    <a:cxn ang="0">
                      <a:pos x="41" y="68"/>
                    </a:cxn>
                    <a:cxn ang="0">
                      <a:pos x="43" y="71"/>
                    </a:cxn>
                    <a:cxn ang="0">
                      <a:pos x="41" y="74"/>
                    </a:cxn>
                    <a:cxn ang="0">
                      <a:pos x="40" y="79"/>
                    </a:cxn>
                    <a:cxn ang="0">
                      <a:pos x="39" y="79"/>
                    </a:cxn>
                    <a:cxn ang="0">
                      <a:pos x="37" y="84"/>
                    </a:cxn>
                    <a:cxn ang="0">
                      <a:pos x="30" y="86"/>
                    </a:cxn>
                    <a:cxn ang="0">
                      <a:pos x="27" y="82"/>
                    </a:cxn>
                    <a:cxn ang="0">
                      <a:pos x="20" y="79"/>
                    </a:cxn>
                    <a:cxn ang="0">
                      <a:pos x="14" y="71"/>
                    </a:cxn>
                    <a:cxn ang="0">
                      <a:pos x="10" y="66"/>
                    </a:cxn>
                    <a:cxn ang="0">
                      <a:pos x="6" y="60"/>
                    </a:cxn>
                    <a:cxn ang="0">
                      <a:pos x="4" y="56"/>
                    </a:cxn>
                    <a:cxn ang="0">
                      <a:pos x="1" y="46"/>
                    </a:cxn>
                    <a:cxn ang="0">
                      <a:pos x="0" y="41"/>
                    </a:cxn>
                    <a:cxn ang="0">
                      <a:pos x="1" y="36"/>
                    </a:cxn>
                    <a:cxn ang="0">
                      <a:pos x="0" y="29"/>
                    </a:cxn>
                    <a:cxn ang="0">
                      <a:pos x="2" y="26"/>
                    </a:cxn>
                    <a:cxn ang="0">
                      <a:pos x="3" y="22"/>
                    </a:cxn>
                    <a:cxn ang="0">
                      <a:pos x="8" y="17"/>
                    </a:cxn>
                    <a:cxn ang="0">
                      <a:pos x="11" y="14"/>
                    </a:cxn>
                    <a:cxn ang="0">
                      <a:pos x="16" y="8"/>
                    </a:cxn>
                    <a:cxn ang="0">
                      <a:pos x="25" y="7"/>
                    </a:cxn>
                    <a:cxn ang="0">
                      <a:pos x="34" y="2"/>
                    </a:cxn>
                    <a:cxn ang="0">
                      <a:pos x="41" y="2"/>
                    </a:cxn>
                    <a:cxn ang="0">
                      <a:pos x="48" y="0"/>
                    </a:cxn>
                    <a:cxn ang="0">
                      <a:pos x="54" y="3"/>
                    </a:cxn>
                    <a:cxn ang="0">
                      <a:pos x="64" y="4"/>
                    </a:cxn>
                  </a:cxnLst>
                  <a:rect l="0" t="0" r="r" b="b"/>
                  <a:pathLst>
                    <a:path w="78" h="87">
                      <a:moveTo>
                        <a:pt x="64" y="4"/>
                      </a:moveTo>
                      <a:lnTo>
                        <a:pt x="69" y="7"/>
                      </a:lnTo>
                      <a:lnTo>
                        <a:pt x="73" y="9"/>
                      </a:lnTo>
                      <a:lnTo>
                        <a:pt x="66" y="11"/>
                      </a:lnTo>
                      <a:lnTo>
                        <a:pt x="77" y="13"/>
                      </a:lnTo>
                      <a:lnTo>
                        <a:pt x="70" y="15"/>
                      </a:lnTo>
                      <a:lnTo>
                        <a:pt x="68" y="20"/>
                      </a:lnTo>
                      <a:lnTo>
                        <a:pt x="60" y="18"/>
                      </a:lnTo>
                      <a:lnTo>
                        <a:pt x="59" y="21"/>
                      </a:lnTo>
                      <a:lnTo>
                        <a:pt x="51" y="18"/>
                      </a:lnTo>
                      <a:lnTo>
                        <a:pt x="47" y="23"/>
                      </a:lnTo>
                      <a:lnTo>
                        <a:pt x="46" y="21"/>
                      </a:lnTo>
                      <a:lnTo>
                        <a:pt x="42" y="28"/>
                      </a:lnTo>
                      <a:lnTo>
                        <a:pt x="47" y="29"/>
                      </a:lnTo>
                      <a:lnTo>
                        <a:pt x="41" y="31"/>
                      </a:lnTo>
                      <a:lnTo>
                        <a:pt x="48" y="33"/>
                      </a:lnTo>
                      <a:lnTo>
                        <a:pt x="42" y="36"/>
                      </a:lnTo>
                      <a:lnTo>
                        <a:pt x="44" y="39"/>
                      </a:lnTo>
                      <a:lnTo>
                        <a:pt x="39" y="42"/>
                      </a:lnTo>
                      <a:lnTo>
                        <a:pt x="41" y="46"/>
                      </a:lnTo>
                      <a:lnTo>
                        <a:pt x="38" y="48"/>
                      </a:lnTo>
                      <a:lnTo>
                        <a:pt x="37" y="45"/>
                      </a:lnTo>
                      <a:lnTo>
                        <a:pt x="32" y="44"/>
                      </a:lnTo>
                      <a:lnTo>
                        <a:pt x="28" y="44"/>
                      </a:lnTo>
                      <a:lnTo>
                        <a:pt x="25" y="42"/>
                      </a:lnTo>
                      <a:lnTo>
                        <a:pt x="23" y="45"/>
                      </a:lnTo>
                      <a:lnTo>
                        <a:pt x="20" y="48"/>
                      </a:lnTo>
                      <a:lnTo>
                        <a:pt x="22" y="51"/>
                      </a:lnTo>
                      <a:lnTo>
                        <a:pt x="25" y="54"/>
                      </a:lnTo>
                      <a:lnTo>
                        <a:pt x="28" y="56"/>
                      </a:lnTo>
                      <a:lnTo>
                        <a:pt x="30" y="57"/>
                      </a:lnTo>
                      <a:lnTo>
                        <a:pt x="32" y="60"/>
                      </a:lnTo>
                      <a:lnTo>
                        <a:pt x="35" y="61"/>
                      </a:lnTo>
                      <a:lnTo>
                        <a:pt x="39" y="61"/>
                      </a:lnTo>
                      <a:lnTo>
                        <a:pt x="41" y="64"/>
                      </a:lnTo>
                      <a:lnTo>
                        <a:pt x="41" y="68"/>
                      </a:lnTo>
                      <a:lnTo>
                        <a:pt x="43" y="71"/>
                      </a:lnTo>
                      <a:lnTo>
                        <a:pt x="41" y="74"/>
                      </a:lnTo>
                      <a:lnTo>
                        <a:pt x="40" y="79"/>
                      </a:lnTo>
                      <a:lnTo>
                        <a:pt x="39" y="79"/>
                      </a:lnTo>
                      <a:lnTo>
                        <a:pt x="37" y="84"/>
                      </a:lnTo>
                      <a:lnTo>
                        <a:pt x="30" y="86"/>
                      </a:lnTo>
                      <a:lnTo>
                        <a:pt x="27" y="82"/>
                      </a:lnTo>
                      <a:lnTo>
                        <a:pt x="20" y="79"/>
                      </a:lnTo>
                      <a:lnTo>
                        <a:pt x="14" y="71"/>
                      </a:lnTo>
                      <a:lnTo>
                        <a:pt x="10" y="66"/>
                      </a:lnTo>
                      <a:lnTo>
                        <a:pt x="6" y="60"/>
                      </a:lnTo>
                      <a:lnTo>
                        <a:pt x="4" y="56"/>
                      </a:lnTo>
                      <a:lnTo>
                        <a:pt x="1" y="46"/>
                      </a:lnTo>
                      <a:lnTo>
                        <a:pt x="0" y="41"/>
                      </a:lnTo>
                      <a:lnTo>
                        <a:pt x="1" y="36"/>
                      </a:lnTo>
                      <a:lnTo>
                        <a:pt x="0" y="29"/>
                      </a:lnTo>
                      <a:lnTo>
                        <a:pt x="2" y="26"/>
                      </a:lnTo>
                      <a:lnTo>
                        <a:pt x="3" y="22"/>
                      </a:lnTo>
                      <a:lnTo>
                        <a:pt x="8" y="17"/>
                      </a:lnTo>
                      <a:lnTo>
                        <a:pt x="11" y="14"/>
                      </a:lnTo>
                      <a:lnTo>
                        <a:pt x="16" y="8"/>
                      </a:lnTo>
                      <a:lnTo>
                        <a:pt x="25" y="7"/>
                      </a:lnTo>
                      <a:lnTo>
                        <a:pt x="34" y="2"/>
                      </a:lnTo>
                      <a:lnTo>
                        <a:pt x="41" y="2"/>
                      </a:lnTo>
                      <a:lnTo>
                        <a:pt x="48" y="0"/>
                      </a:lnTo>
                      <a:lnTo>
                        <a:pt x="54" y="3"/>
                      </a:lnTo>
                      <a:lnTo>
                        <a:pt x="64" y="4"/>
                      </a:lnTo>
                    </a:path>
                  </a:pathLst>
                </a:custGeom>
                <a:solidFill>
                  <a:srgbClr val="E0700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82" name="Freeform 882"/>
                <p:cNvSpPr>
                  <a:spLocks/>
                </p:cNvSpPr>
                <p:nvPr/>
              </p:nvSpPr>
              <p:spPr bwMode="auto">
                <a:xfrm>
                  <a:off x="2219" y="2069"/>
                  <a:ext cx="10" cy="5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6" y="2"/>
                    </a:cxn>
                    <a:cxn ang="0">
                      <a:pos x="2" y="3"/>
                    </a:cxn>
                    <a:cxn ang="0">
                      <a:pos x="0" y="4"/>
                    </a:cxn>
                  </a:cxnLst>
                  <a:rect l="0" t="0" r="r" b="b"/>
                  <a:pathLst>
                    <a:path w="10" h="5">
                      <a:moveTo>
                        <a:pt x="9" y="0"/>
                      </a:moveTo>
                      <a:lnTo>
                        <a:pt x="6" y="2"/>
                      </a:lnTo>
                      <a:lnTo>
                        <a:pt x="2" y="3"/>
                      </a:lnTo>
                      <a:lnTo>
                        <a:pt x="0" y="4"/>
                      </a:lnTo>
                    </a:path>
                  </a:pathLst>
                </a:custGeom>
                <a:noFill/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83" name="Freeform 883"/>
                <p:cNvSpPr>
                  <a:spLocks/>
                </p:cNvSpPr>
                <p:nvPr/>
              </p:nvSpPr>
              <p:spPr bwMode="auto">
                <a:xfrm>
                  <a:off x="2172" y="2040"/>
                  <a:ext cx="31" cy="12"/>
                </a:xfrm>
                <a:custGeom>
                  <a:avLst/>
                  <a:gdLst/>
                  <a:ahLst/>
                  <a:cxnLst>
                    <a:cxn ang="0">
                      <a:pos x="0" y="11"/>
                    </a:cxn>
                    <a:cxn ang="0">
                      <a:pos x="29" y="0"/>
                    </a:cxn>
                    <a:cxn ang="0">
                      <a:pos x="30" y="2"/>
                    </a:cxn>
                    <a:cxn ang="0">
                      <a:pos x="0" y="11"/>
                    </a:cxn>
                  </a:cxnLst>
                  <a:rect l="0" t="0" r="r" b="b"/>
                  <a:pathLst>
                    <a:path w="31" h="12">
                      <a:moveTo>
                        <a:pt x="0" y="11"/>
                      </a:moveTo>
                      <a:lnTo>
                        <a:pt x="29" y="0"/>
                      </a:lnTo>
                      <a:lnTo>
                        <a:pt x="30" y="2"/>
                      </a:lnTo>
                      <a:lnTo>
                        <a:pt x="0" y="11"/>
                      </a:lnTo>
                    </a:path>
                  </a:pathLst>
                </a:custGeom>
                <a:solidFill>
                  <a:srgbClr val="C0C0C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84" name="Freeform 884"/>
                <p:cNvSpPr>
                  <a:spLocks/>
                </p:cNvSpPr>
                <p:nvPr/>
              </p:nvSpPr>
              <p:spPr bwMode="auto">
                <a:xfrm>
                  <a:off x="2199" y="2033"/>
                  <a:ext cx="23" cy="19"/>
                </a:xfrm>
                <a:custGeom>
                  <a:avLst/>
                  <a:gdLst/>
                  <a:ahLst/>
                  <a:cxnLst>
                    <a:cxn ang="0">
                      <a:pos x="17" y="0"/>
                    </a:cxn>
                    <a:cxn ang="0">
                      <a:pos x="0" y="8"/>
                    </a:cxn>
                    <a:cxn ang="0">
                      <a:pos x="0" y="10"/>
                    </a:cxn>
                    <a:cxn ang="0">
                      <a:pos x="2" y="14"/>
                    </a:cxn>
                    <a:cxn ang="0">
                      <a:pos x="5" y="17"/>
                    </a:cxn>
                    <a:cxn ang="0">
                      <a:pos x="7" y="17"/>
                    </a:cxn>
                    <a:cxn ang="0">
                      <a:pos x="9" y="18"/>
                    </a:cxn>
                    <a:cxn ang="0">
                      <a:pos x="13" y="16"/>
                    </a:cxn>
                    <a:cxn ang="0">
                      <a:pos x="17" y="16"/>
                    </a:cxn>
                    <a:cxn ang="0">
                      <a:pos x="19" y="15"/>
                    </a:cxn>
                    <a:cxn ang="0">
                      <a:pos x="20" y="13"/>
                    </a:cxn>
                    <a:cxn ang="0">
                      <a:pos x="21" y="11"/>
                    </a:cxn>
                    <a:cxn ang="0">
                      <a:pos x="21" y="9"/>
                    </a:cxn>
                    <a:cxn ang="0">
                      <a:pos x="22" y="7"/>
                    </a:cxn>
                    <a:cxn ang="0">
                      <a:pos x="20" y="3"/>
                    </a:cxn>
                    <a:cxn ang="0">
                      <a:pos x="17" y="0"/>
                    </a:cxn>
                  </a:cxnLst>
                  <a:rect l="0" t="0" r="r" b="b"/>
                  <a:pathLst>
                    <a:path w="23" h="19">
                      <a:moveTo>
                        <a:pt x="17" y="0"/>
                      </a:moveTo>
                      <a:lnTo>
                        <a:pt x="0" y="8"/>
                      </a:lnTo>
                      <a:lnTo>
                        <a:pt x="0" y="10"/>
                      </a:lnTo>
                      <a:lnTo>
                        <a:pt x="2" y="14"/>
                      </a:lnTo>
                      <a:lnTo>
                        <a:pt x="5" y="17"/>
                      </a:lnTo>
                      <a:lnTo>
                        <a:pt x="7" y="17"/>
                      </a:lnTo>
                      <a:lnTo>
                        <a:pt x="9" y="18"/>
                      </a:lnTo>
                      <a:lnTo>
                        <a:pt x="13" y="16"/>
                      </a:lnTo>
                      <a:lnTo>
                        <a:pt x="17" y="16"/>
                      </a:lnTo>
                      <a:lnTo>
                        <a:pt x="19" y="15"/>
                      </a:lnTo>
                      <a:lnTo>
                        <a:pt x="20" y="13"/>
                      </a:lnTo>
                      <a:lnTo>
                        <a:pt x="21" y="11"/>
                      </a:lnTo>
                      <a:lnTo>
                        <a:pt x="21" y="9"/>
                      </a:lnTo>
                      <a:lnTo>
                        <a:pt x="22" y="7"/>
                      </a:lnTo>
                      <a:lnTo>
                        <a:pt x="20" y="3"/>
                      </a:lnTo>
                      <a:lnTo>
                        <a:pt x="17" y="0"/>
                      </a:lnTo>
                    </a:path>
                  </a:pathLst>
                </a:custGeom>
                <a:solidFill>
                  <a:srgbClr val="80FFFF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4485" name="Oval 885"/>
                <p:cNvSpPr>
                  <a:spLocks noChangeArrowheads="1"/>
                </p:cNvSpPr>
                <p:nvPr/>
              </p:nvSpPr>
              <p:spPr bwMode="auto">
                <a:xfrm rot="20640000" flipH="1">
                  <a:off x="2203" y="2040"/>
                  <a:ext cx="9" cy="1"/>
                </a:xfrm>
                <a:prstGeom prst="ellipse">
                  <a:avLst/>
                </a:prstGeom>
                <a:solidFill>
                  <a:srgbClr val="008000"/>
                </a:solidFill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795731" name="Group 886"/>
            <p:cNvGrpSpPr>
              <a:grpSpLocks/>
            </p:cNvGrpSpPr>
            <p:nvPr/>
          </p:nvGrpSpPr>
          <p:grpSpPr bwMode="auto">
            <a:xfrm>
              <a:off x="2486" y="2833"/>
              <a:ext cx="155" cy="153"/>
              <a:chOff x="2120" y="2090"/>
              <a:chExt cx="169" cy="188"/>
            </a:xfrm>
          </p:grpSpPr>
          <p:sp>
            <p:nvSpPr>
              <p:cNvPr id="794487" name="Freeform 887"/>
              <p:cNvSpPr>
                <a:spLocks/>
              </p:cNvSpPr>
              <p:nvPr/>
            </p:nvSpPr>
            <p:spPr bwMode="auto">
              <a:xfrm>
                <a:off x="2210" y="2144"/>
                <a:ext cx="79" cy="119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0" y="0"/>
                  </a:cxn>
                  <a:cxn ang="0">
                    <a:pos x="70" y="12"/>
                  </a:cxn>
                  <a:cxn ang="0">
                    <a:pos x="66" y="27"/>
                  </a:cxn>
                  <a:cxn ang="0">
                    <a:pos x="61" y="37"/>
                  </a:cxn>
                  <a:cxn ang="0">
                    <a:pos x="56" y="49"/>
                  </a:cxn>
                  <a:cxn ang="0">
                    <a:pos x="46" y="62"/>
                  </a:cxn>
                  <a:cxn ang="0">
                    <a:pos x="35" y="72"/>
                  </a:cxn>
                  <a:cxn ang="0">
                    <a:pos x="24" y="83"/>
                  </a:cxn>
                  <a:cxn ang="0">
                    <a:pos x="11" y="94"/>
                  </a:cxn>
                  <a:cxn ang="0">
                    <a:pos x="2" y="96"/>
                  </a:cxn>
                  <a:cxn ang="0">
                    <a:pos x="3" y="105"/>
                  </a:cxn>
                  <a:cxn ang="0">
                    <a:pos x="0" y="118"/>
                  </a:cxn>
                  <a:cxn ang="0">
                    <a:pos x="10" y="116"/>
                  </a:cxn>
                  <a:cxn ang="0">
                    <a:pos x="21" y="107"/>
                  </a:cxn>
                  <a:cxn ang="0">
                    <a:pos x="27" y="102"/>
                  </a:cxn>
                  <a:cxn ang="0">
                    <a:pos x="35" y="98"/>
                  </a:cxn>
                  <a:cxn ang="0">
                    <a:pos x="41" y="93"/>
                  </a:cxn>
                  <a:cxn ang="0">
                    <a:pos x="51" y="82"/>
                  </a:cxn>
                  <a:cxn ang="0">
                    <a:pos x="57" y="73"/>
                  </a:cxn>
                  <a:cxn ang="0">
                    <a:pos x="65" y="58"/>
                  </a:cxn>
                  <a:cxn ang="0">
                    <a:pos x="71" y="42"/>
                  </a:cxn>
                  <a:cxn ang="0">
                    <a:pos x="75" y="24"/>
                  </a:cxn>
                  <a:cxn ang="0">
                    <a:pos x="78" y="9"/>
                  </a:cxn>
                  <a:cxn ang="0">
                    <a:pos x="74" y="0"/>
                  </a:cxn>
                </a:cxnLst>
                <a:rect l="0" t="0" r="r" b="b"/>
                <a:pathLst>
                  <a:path w="79" h="119">
                    <a:moveTo>
                      <a:pt x="74" y="0"/>
                    </a:moveTo>
                    <a:lnTo>
                      <a:pt x="70" y="0"/>
                    </a:lnTo>
                    <a:lnTo>
                      <a:pt x="70" y="12"/>
                    </a:lnTo>
                    <a:lnTo>
                      <a:pt x="66" y="27"/>
                    </a:lnTo>
                    <a:lnTo>
                      <a:pt x="61" y="37"/>
                    </a:lnTo>
                    <a:lnTo>
                      <a:pt x="56" y="49"/>
                    </a:lnTo>
                    <a:lnTo>
                      <a:pt x="46" y="62"/>
                    </a:lnTo>
                    <a:lnTo>
                      <a:pt x="35" y="72"/>
                    </a:lnTo>
                    <a:lnTo>
                      <a:pt x="24" y="83"/>
                    </a:lnTo>
                    <a:lnTo>
                      <a:pt x="11" y="94"/>
                    </a:lnTo>
                    <a:lnTo>
                      <a:pt x="2" y="96"/>
                    </a:lnTo>
                    <a:lnTo>
                      <a:pt x="3" y="105"/>
                    </a:lnTo>
                    <a:lnTo>
                      <a:pt x="0" y="118"/>
                    </a:lnTo>
                    <a:lnTo>
                      <a:pt x="10" y="116"/>
                    </a:lnTo>
                    <a:lnTo>
                      <a:pt x="21" y="107"/>
                    </a:lnTo>
                    <a:lnTo>
                      <a:pt x="27" y="102"/>
                    </a:lnTo>
                    <a:lnTo>
                      <a:pt x="35" y="98"/>
                    </a:lnTo>
                    <a:lnTo>
                      <a:pt x="41" y="93"/>
                    </a:lnTo>
                    <a:lnTo>
                      <a:pt x="51" y="82"/>
                    </a:lnTo>
                    <a:lnTo>
                      <a:pt x="57" y="73"/>
                    </a:lnTo>
                    <a:lnTo>
                      <a:pt x="65" y="58"/>
                    </a:lnTo>
                    <a:lnTo>
                      <a:pt x="71" y="42"/>
                    </a:lnTo>
                    <a:lnTo>
                      <a:pt x="75" y="24"/>
                    </a:lnTo>
                    <a:lnTo>
                      <a:pt x="78" y="9"/>
                    </a:lnTo>
                    <a:lnTo>
                      <a:pt x="74" y="0"/>
                    </a:lnTo>
                  </a:path>
                </a:pathLst>
              </a:custGeom>
              <a:solidFill>
                <a:srgbClr val="6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488" name="Freeform 888"/>
              <p:cNvSpPr>
                <a:spLocks/>
              </p:cNvSpPr>
              <p:nvPr/>
            </p:nvSpPr>
            <p:spPr bwMode="auto">
              <a:xfrm>
                <a:off x="2120" y="2090"/>
                <a:ext cx="122" cy="188"/>
              </a:xfrm>
              <a:custGeom>
                <a:avLst/>
                <a:gdLst/>
                <a:ahLst/>
                <a:cxnLst>
                  <a:cxn ang="0">
                    <a:pos x="103" y="3"/>
                  </a:cxn>
                  <a:cxn ang="0">
                    <a:pos x="114" y="0"/>
                  </a:cxn>
                  <a:cxn ang="0">
                    <a:pos x="121" y="3"/>
                  </a:cxn>
                  <a:cxn ang="0">
                    <a:pos x="112" y="8"/>
                  </a:cxn>
                  <a:cxn ang="0">
                    <a:pos x="106" y="6"/>
                  </a:cxn>
                  <a:cxn ang="0">
                    <a:pos x="97" y="11"/>
                  </a:cxn>
                  <a:cxn ang="0">
                    <a:pos x="87" y="14"/>
                  </a:cxn>
                  <a:cxn ang="0">
                    <a:pos x="80" y="21"/>
                  </a:cxn>
                  <a:cxn ang="0">
                    <a:pos x="72" y="28"/>
                  </a:cxn>
                  <a:cxn ang="0">
                    <a:pos x="69" y="35"/>
                  </a:cxn>
                  <a:cxn ang="0">
                    <a:pos x="68" y="39"/>
                  </a:cxn>
                  <a:cxn ang="0">
                    <a:pos x="73" y="49"/>
                  </a:cxn>
                  <a:cxn ang="0">
                    <a:pos x="75" y="65"/>
                  </a:cxn>
                  <a:cxn ang="0">
                    <a:pos x="74" y="78"/>
                  </a:cxn>
                  <a:cxn ang="0">
                    <a:pos x="71" y="90"/>
                  </a:cxn>
                  <a:cxn ang="0">
                    <a:pos x="81" y="95"/>
                  </a:cxn>
                  <a:cxn ang="0">
                    <a:pos x="89" y="109"/>
                  </a:cxn>
                  <a:cxn ang="0">
                    <a:pos x="95" y="125"/>
                  </a:cxn>
                  <a:cxn ang="0">
                    <a:pos x="100" y="146"/>
                  </a:cxn>
                  <a:cxn ang="0">
                    <a:pos x="97" y="159"/>
                  </a:cxn>
                  <a:cxn ang="0">
                    <a:pos x="92" y="171"/>
                  </a:cxn>
                  <a:cxn ang="0">
                    <a:pos x="86" y="176"/>
                  </a:cxn>
                  <a:cxn ang="0">
                    <a:pos x="67" y="181"/>
                  </a:cxn>
                  <a:cxn ang="0">
                    <a:pos x="50" y="187"/>
                  </a:cxn>
                  <a:cxn ang="0">
                    <a:pos x="38" y="183"/>
                  </a:cxn>
                  <a:cxn ang="0">
                    <a:pos x="31" y="180"/>
                  </a:cxn>
                  <a:cxn ang="0">
                    <a:pos x="27" y="172"/>
                  </a:cxn>
                  <a:cxn ang="0">
                    <a:pos x="20" y="162"/>
                  </a:cxn>
                  <a:cxn ang="0">
                    <a:pos x="17" y="151"/>
                  </a:cxn>
                  <a:cxn ang="0">
                    <a:pos x="16" y="140"/>
                  </a:cxn>
                  <a:cxn ang="0">
                    <a:pos x="21" y="125"/>
                  </a:cxn>
                  <a:cxn ang="0">
                    <a:pos x="8" y="113"/>
                  </a:cxn>
                  <a:cxn ang="0">
                    <a:pos x="3" y="102"/>
                  </a:cxn>
                  <a:cxn ang="0">
                    <a:pos x="2" y="92"/>
                  </a:cxn>
                  <a:cxn ang="0">
                    <a:pos x="3" y="82"/>
                  </a:cxn>
                  <a:cxn ang="0">
                    <a:pos x="5" y="75"/>
                  </a:cxn>
                  <a:cxn ang="0">
                    <a:pos x="2" y="66"/>
                  </a:cxn>
                  <a:cxn ang="0">
                    <a:pos x="0" y="58"/>
                  </a:cxn>
                  <a:cxn ang="0">
                    <a:pos x="0" y="50"/>
                  </a:cxn>
                  <a:cxn ang="0">
                    <a:pos x="2" y="41"/>
                  </a:cxn>
                  <a:cxn ang="0">
                    <a:pos x="9" y="36"/>
                  </a:cxn>
                  <a:cxn ang="0">
                    <a:pos x="18" y="31"/>
                  </a:cxn>
                  <a:cxn ang="0">
                    <a:pos x="29" y="28"/>
                  </a:cxn>
                  <a:cxn ang="0">
                    <a:pos x="42" y="26"/>
                  </a:cxn>
                  <a:cxn ang="0">
                    <a:pos x="53" y="25"/>
                  </a:cxn>
                  <a:cxn ang="0">
                    <a:pos x="62" y="23"/>
                  </a:cxn>
                  <a:cxn ang="0">
                    <a:pos x="69" y="17"/>
                  </a:cxn>
                  <a:cxn ang="0">
                    <a:pos x="77" y="10"/>
                  </a:cxn>
                  <a:cxn ang="0">
                    <a:pos x="88" y="5"/>
                  </a:cxn>
                  <a:cxn ang="0">
                    <a:pos x="103" y="3"/>
                  </a:cxn>
                </a:cxnLst>
                <a:rect l="0" t="0" r="r" b="b"/>
                <a:pathLst>
                  <a:path w="122" h="188">
                    <a:moveTo>
                      <a:pt x="103" y="3"/>
                    </a:moveTo>
                    <a:lnTo>
                      <a:pt x="114" y="0"/>
                    </a:lnTo>
                    <a:lnTo>
                      <a:pt x="121" y="3"/>
                    </a:lnTo>
                    <a:lnTo>
                      <a:pt x="112" y="8"/>
                    </a:lnTo>
                    <a:lnTo>
                      <a:pt x="106" y="6"/>
                    </a:lnTo>
                    <a:lnTo>
                      <a:pt x="97" y="11"/>
                    </a:lnTo>
                    <a:lnTo>
                      <a:pt x="87" y="14"/>
                    </a:lnTo>
                    <a:lnTo>
                      <a:pt x="80" y="21"/>
                    </a:lnTo>
                    <a:lnTo>
                      <a:pt x="72" y="28"/>
                    </a:lnTo>
                    <a:lnTo>
                      <a:pt x="69" y="35"/>
                    </a:lnTo>
                    <a:lnTo>
                      <a:pt x="68" y="39"/>
                    </a:lnTo>
                    <a:lnTo>
                      <a:pt x="73" y="49"/>
                    </a:lnTo>
                    <a:lnTo>
                      <a:pt x="75" y="65"/>
                    </a:lnTo>
                    <a:lnTo>
                      <a:pt x="74" y="78"/>
                    </a:lnTo>
                    <a:lnTo>
                      <a:pt x="71" y="90"/>
                    </a:lnTo>
                    <a:lnTo>
                      <a:pt x="81" y="95"/>
                    </a:lnTo>
                    <a:lnTo>
                      <a:pt x="89" y="109"/>
                    </a:lnTo>
                    <a:lnTo>
                      <a:pt x="95" y="125"/>
                    </a:lnTo>
                    <a:lnTo>
                      <a:pt x="100" y="146"/>
                    </a:lnTo>
                    <a:lnTo>
                      <a:pt x="97" y="159"/>
                    </a:lnTo>
                    <a:lnTo>
                      <a:pt x="92" y="171"/>
                    </a:lnTo>
                    <a:lnTo>
                      <a:pt x="86" y="176"/>
                    </a:lnTo>
                    <a:lnTo>
                      <a:pt x="67" y="181"/>
                    </a:lnTo>
                    <a:lnTo>
                      <a:pt x="50" y="187"/>
                    </a:lnTo>
                    <a:lnTo>
                      <a:pt x="38" y="183"/>
                    </a:lnTo>
                    <a:lnTo>
                      <a:pt x="31" y="180"/>
                    </a:lnTo>
                    <a:lnTo>
                      <a:pt x="27" y="172"/>
                    </a:lnTo>
                    <a:lnTo>
                      <a:pt x="20" y="162"/>
                    </a:lnTo>
                    <a:lnTo>
                      <a:pt x="17" y="151"/>
                    </a:lnTo>
                    <a:lnTo>
                      <a:pt x="16" y="140"/>
                    </a:lnTo>
                    <a:lnTo>
                      <a:pt x="21" y="125"/>
                    </a:lnTo>
                    <a:lnTo>
                      <a:pt x="8" y="113"/>
                    </a:lnTo>
                    <a:lnTo>
                      <a:pt x="3" y="102"/>
                    </a:lnTo>
                    <a:lnTo>
                      <a:pt x="2" y="92"/>
                    </a:lnTo>
                    <a:lnTo>
                      <a:pt x="3" y="82"/>
                    </a:lnTo>
                    <a:lnTo>
                      <a:pt x="5" y="75"/>
                    </a:lnTo>
                    <a:lnTo>
                      <a:pt x="2" y="66"/>
                    </a:lnTo>
                    <a:lnTo>
                      <a:pt x="0" y="58"/>
                    </a:lnTo>
                    <a:lnTo>
                      <a:pt x="0" y="50"/>
                    </a:lnTo>
                    <a:lnTo>
                      <a:pt x="2" y="41"/>
                    </a:lnTo>
                    <a:lnTo>
                      <a:pt x="9" y="36"/>
                    </a:lnTo>
                    <a:lnTo>
                      <a:pt x="18" y="31"/>
                    </a:lnTo>
                    <a:lnTo>
                      <a:pt x="29" y="28"/>
                    </a:lnTo>
                    <a:lnTo>
                      <a:pt x="42" y="26"/>
                    </a:lnTo>
                    <a:lnTo>
                      <a:pt x="53" y="25"/>
                    </a:lnTo>
                    <a:lnTo>
                      <a:pt x="62" y="23"/>
                    </a:lnTo>
                    <a:lnTo>
                      <a:pt x="69" y="17"/>
                    </a:lnTo>
                    <a:lnTo>
                      <a:pt x="77" y="10"/>
                    </a:lnTo>
                    <a:lnTo>
                      <a:pt x="88" y="5"/>
                    </a:lnTo>
                    <a:lnTo>
                      <a:pt x="103" y="3"/>
                    </a:lnTo>
                  </a:path>
                </a:pathLst>
              </a:custGeom>
              <a:solidFill>
                <a:srgbClr val="606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489" name="Freeform 889"/>
              <p:cNvSpPr>
                <a:spLocks/>
              </p:cNvSpPr>
              <p:nvPr/>
            </p:nvSpPr>
            <p:spPr bwMode="auto">
              <a:xfrm>
                <a:off x="2122" y="2159"/>
                <a:ext cx="52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7" y="6"/>
                  </a:cxn>
                  <a:cxn ang="0">
                    <a:pos x="18" y="12"/>
                  </a:cxn>
                  <a:cxn ang="0">
                    <a:pos x="24" y="12"/>
                  </a:cxn>
                  <a:cxn ang="0">
                    <a:pos x="35" y="13"/>
                  </a:cxn>
                  <a:cxn ang="0">
                    <a:pos x="46" y="10"/>
                  </a:cxn>
                  <a:cxn ang="0">
                    <a:pos x="51" y="8"/>
                  </a:cxn>
                </a:cxnLst>
                <a:rect l="0" t="0" r="r" b="b"/>
                <a:pathLst>
                  <a:path w="52" h="14">
                    <a:moveTo>
                      <a:pt x="0" y="0"/>
                    </a:moveTo>
                    <a:lnTo>
                      <a:pt x="7" y="6"/>
                    </a:lnTo>
                    <a:lnTo>
                      <a:pt x="18" y="12"/>
                    </a:lnTo>
                    <a:lnTo>
                      <a:pt x="24" y="12"/>
                    </a:lnTo>
                    <a:lnTo>
                      <a:pt x="35" y="13"/>
                    </a:lnTo>
                    <a:lnTo>
                      <a:pt x="46" y="10"/>
                    </a:lnTo>
                    <a:lnTo>
                      <a:pt x="51" y="8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490" name="Freeform 890"/>
              <p:cNvSpPr>
                <a:spLocks/>
              </p:cNvSpPr>
              <p:nvPr/>
            </p:nvSpPr>
            <p:spPr bwMode="auto">
              <a:xfrm>
                <a:off x="2137" y="2133"/>
                <a:ext cx="24" cy="58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5" y="7"/>
                  </a:cxn>
                  <a:cxn ang="0">
                    <a:pos x="1" y="15"/>
                  </a:cxn>
                  <a:cxn ang="0">
                    <a:pos x="0" y="25"/>
                  </a:cxn>
                  <a:cxn ang="0">
                    <a:pos x="5" y="40"/>
                  </a:cxn>
                  <a:cxn ang="0">
                    <a:pos x="10" y="56"/>
                  </a:cxn>
                  <a:cxn ang="0">
                    <a:pos x="20" y="57"/>
                  </a:cxn>
                  <a:cxn ang="0">
                    <a:pos x="15" y="40"/>
                  </a:cxn>
                  <a:cxn ang="0">
                    <a:pos x="11" y="23"/>
                  </a:cxn>
                  <a:cxn ang="0">
                    <a:pos x="13" y="14"/>
                  </a:cxn>
                  <a:cxn ang="0">
                    <a:pos x="23" y="2"/>
                  </a:cxn>
                  <a:cxn ang="0">
                    <a:pos x="19" y="0"/>
                  </a:cxn>
                  <a:cxn ang="0">
                    <a:pos x="12" y="2"/>
                  </a:cxn>
                </a:cxnLst>
                <a:rect l="0" t="0" r="r" b="b"/>
                <a:pathLst>
                  <a:path w="24" h="58">
                    <a:moveTo>
                      <a:pt x="12" y="2"/>
                    </a:moveTo>
                    <a:lnTo>
                      <a:pt x="5" y="7"/>
                    </a:lnTo>
                    <a:lnTo>
                      <a:pt x="1" y="15"/>
                    </a:lnTo>
                    <a:lnTo>
                      <a:pt x="0" y="25"/>
                    </a:lnTo>
                    <a:lnTo>
                      <a:pt x="5" y="40"/>
                    </a:lnTo>
                    <a:lnTo>
                      <a:pt x="10" y="56"/>
                    </a:lnTo>
                    <a:lnTo>
                      <a:pt x="20" y="57"/>
                    </a:lnTo>
                    <a:lnTo>
                      <a:pt x="15" y="40"/>
                    </a:lnTo>
                    <a:lnTo>
                      <a:pt x="11" y="23"/>
                    </a:lnTo>
                    <a:lnTo>
                      <a:pt x="13" y="14"/>
                    </a:lnTo>
                    <a:lnTo>
                      <a:pt x="23" y="2"/>
                    </a:lnTo>
                    <a:lnTo>
                      <a:pt x="19" y="0"/>
                    </a:lnTo>
                    <a:lnTo>
                      <a:pt x="12" y="2"/>
                    </a:lnTo>
                  </a:path>
                </a:pathLst>
              </a:custGeom>
              <a:solidFill>
                <a:srgbClr val="40400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4491" name="Freeform 891"/>
              <p:cNvSpPr>
                <a:spLocks/>
              </p:cNvSpPr>
              <p:nvPr/>
            </p:nvSpPr>
            <p:spPr bwMode="auto">
              <a:xfrm>
                <a:off x="2140" y="2215"/>
                <a:ext cx="52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5"/>
                  </a:cxn>
                  <a:cxn ang="0">
                    <a:pos x="18" y="12"/>
                  </a:cxn>
                  <a:cxn ang="0">
                    <a:pos x="25" y="14"/>
                  </a:cxn>
                  <a:cxn ang="0">
                    <a:pos x="33" y="12"/>
                  </a:cxn>
                  <a:cxn ang="0">
                    <a:pos x="46" y="9"/>
                  </a:cxn>
                  <a:cxn ang="0">
                    <a:pos x="51" y="7"/>
                  </a:cxn>
                </a:cxnLst>
                <a:rect l="0" t="0" r="r" b="b"/>
                <a:pathLst>
                  <a:path w="52" h="15">
                    <a:moveTo>
                      <a:pt x="0" y="0"/>
                    </a:moveTo>
                    <a:lnTo>
                      <a:pt x="6" y="5"/>
                    </a:lnTo>
                    <a:lnTo>
                      <a:pt x="18" y="12"/>
                    </a:lnTo>
                    <a:lnTo>
                      <a:pt x="25" y="14"/>
                    </a:lnTo>
                    <a:lnTo>
                      <a:pt x="33" y="12"/>
                    </a:lnTo>
                    <a:lnTo>
                      <a:pt x="46" y="9"/>
                    </a:lnTo>
                    <a:lnTo>
                      <a:pt x="51" y="7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95732" name="Group 892"/>
            <p:cNvGrpSpPr>
              <a:grpSpLocks/>
            </p:cNvGrpSpPr>
            <p:nvPr/>
          </p:nvGrpSpPr>
          <p:grpSpPr bwMode="auto">
            <a:xfrm>
              <a:off x="3588" y="2823"/>
              <a:ext cx="663" cy="377"/>
              <a:chOff x="3324" y="2077"/>
              <a:chExt cx="725" cy="464"/>
            </a:xfrm>
          </p:grpSpPr>
          <p:grpSp>
            <p:nvGrpSpPr>
              <p:cNvPr id="795735" name="Group 893"/>
              <p:cNvGrpSpPr>
                <a:grpSpLocks/>
              </p:cNvGrpSpPr>
              <p:nvPr/>
            </p:nvGrpSpPr>
            <p:grpSpPr bwMode="auto">
              <a:xfrm>
                <a:off x="3617" y="2291"/>
                <a:ext cx="432" cy="250"/>
                <a:chOff x="3617" y="2291"/>
                <a:chExt cx="432" cy="250"/>
              </a:xfrm>
            </p:grpSpPr>
            <p:sp>
              <p:nvSpPr>
                <p:cNvPr id="794494" name="Freeform 894"/>
                <p:cNvSpPr>
                  <a:spLocks/>
                </p:cNvSpPr>
                <p:nvPr/>
              </p:nvSpPr>
              <p:spPr bwMode="auto">
                <a:xfrm>
                  <a:off x="3867" y="2463"/>
                  <a:ext cx="86" cy="53"/>
                </a:xfrm>
                <a:custGeom>
                  <a:avLst/>
                  <a:gdLst/>
                  <a:ahLst/>
                  <a:cxnLst>
                    <a:cxn ang="0">
                      <a:pos x="37" y="0"/>
                    </a:cxn>
                    <a:cxn ang="0">
                      <a:pos x="18" y="24"/>
                    </a:cxn>
                    <a:cxn ang="0">
                      <a:pos x="51" y="21"/>
                    </a:cxn>
                    <a:cxn ang="0">
                      <a:pos x="63" y="20"/>
                    </a:cxn>
                    <a:cxn ang="0">
                      <a:pos x="85" y="47"/>
                    </a:cxn>
                    <a:cxn ang="0">
                      <a:pos x="82" y="52"/>
                    </a:cxn>
                    <a:cxn ang="0">
                      <a:pos x="77" y="51"/>
                    </a:cxn>
                    <a:cxn ang="0">
                      <a:pos x="60" y="28"/>
                    </a:cxn>
                    <a:cxn ang="0">
                      <a:pos x="47" y="26"/>
                    </a:cxn>
                    <a:cxn ang="0">
                      <a:pos x="8" y="31"/>
                    </a:cxn>
                    <a:cxn ang="0">
                      <a:pos x="0" y="30"/>
                    </a:cxn>
                    <a:cxn ang="0">
                      <a:pos x="25" y="2"/>
                    </a:cxn>
                    <a:cxn ang="0">
                      <a:pos x="37" y="0"/>
                    </a:cxn>
                  </a:cxnLst>
                  <a:rect l="0" t="0" r="r" b="b"/>
                  <a:pathLst>
                    <a:path w="86" h="53">
                      <a:moveTo>
                        <a:pt x="37" y="0"/>
                      </a:moveTo>
                      <a:lnTo>
                        <a:pt x="18" y="24"/>
                      </a:lnTo>
                      <a:lnTo>
                        <a:pt x="51" y="21"/>
                      </a:lnTo>
                      <a:lnTo>
                        <a:pt x="63" y="20"/>
                      </a:lnTo>
                      <a:lnTo>
                        <a:pt x="85" y="47"/>
                      </a:lnTo>
                      <a:lnTo>
                        <a:pt x="82" y="52"/>
                      </a:lnTo>
                      <a:lnTo>
                        <a:pt x="77" y="51"/>
                      </a:lnTo>
                      <a:lnTo>
                        <a:pt x="60" y="28"/>
                      </a:lnTo>
                      <a:lnTo>
                        <a:pt x="47" y="26"/>
                      </a:lnTo>
                      <a:lnTo>
                        <a:pt x="8" y="31"/>
                      </a:lnTo>
                      <a:lnTo>
                        <a:pt x="0" y="30"/>
                      </a:lnTo>
                      <a:lnTo>
                        <a:pt x="25" y="2"/>
                      </a:lnTo>
                      <a:lnTo>
                        <a:pt x="37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95736" name="Group 895"/>
                <p:cNvGrpSpPr>
                  <a:grpSpLocks/>
                </p:cNvGrpSpPr>
                <p:nvPr/>
              </p:nvGrpSpPr>
              <p:grpSpPr bwMode="auto">
                <a:xfrm>
                  <a:off x="3617" y="2291"/>
                  <a:ext cx="432" cy="250"/>
                  <a:chOff x="3617" y="2291"/>
                  <a:chExt cx="432" cy="250"/>
                </a:xfrm>
              </p:grpSpPr>
              <p:grpSp>
                <p:nvGrpSpPr>
                  <p:cNvPr id="795739" name="Group 896"/>
                  <p:cNvGrpSpPr>
                    <a:grpSpLocks/>
                  </p:cNvGrpSpPr>
                  <p:nvPr/>
                </p:nvGrpSpPr>
                <p:grpSpPr bwMode="auto">
                  <a:xfrm>
                    <a:off x="3617" y="2291"/>
                    <a:ext cx="432" cy="250"/>
                    <a:chOff x="3617" y="2291"/>
                    <a:chExt cx="432" cy="250"/>
                  </a:xfrm>
                </p:grpSpPr>
                <p:grpSp>
                  <p:nvGrpSpPr>
                    <p:cNvPr id="795740" name="Group 89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872" y="2291"/>
                      <a:ext cx="177" cy="167"/>
                      <a:chOff x="3872" y="2291"/>
                      <a:chExt cx="177" cy="167"/>
                    </a:xfrm>
                  </p:grpSpPr>
                  <p:sp>
                    <p:nvSpPr>
                      <p:cNvPr id="794498" name="Freeform 89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872" y="2319"/>
                        <a:ext cx="155" cy="139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95"/>
                          </a:cxn>
                          <a:cxn ang="0">
                            <a:pos x="17" y="88"/>
                          </a:cxn>
                          <a:cxn ang="0">
                            <a:pos x="33" y="85"/>
                          </a:cxn>
                          <a:cxn ang="0">
                            <a:pos x="36" y="70"/>
                          </a:cxn>
                          <a:cxn ang="0">
                            <a:pos x="43" y="61"/>
                          </a:cxn>
                          <a:cxn ang="0">
                            <a:pos x="41" y="54"/>
                          </a:cxn>
                          <a:cxn ang="0">
                            <a:pos x="37" y="47"/>
                          </a:cxn>
                          <a:cxn ang="0">
                            <a:pos x="35" y="32"/>
                          </a:cxn>
                          <a:cxn ang="0">
                            <a:pos x="39" y="20"/>
                          </a:cxn>
                          <a:cxn ang="0">
                            <a:pos x="44" y="22"/>
                          </a:cxn>
                          <a:cxn ang="0">
                            <a:pos x="55" y="18"/>
                          </a:cxn>
                          <a:cxn ang="0">
                            <a:pos x="58" y="19"/>
                          </a:cxn>
                          <a:cxn ang="0">
                            <a:pos x="61" y="12"/>
                          </a:cxn>
                          <a:cxn ang="0">
                            <a:pos x="69" y="8"/>
                          </a:cxn>
                          <a:cxn ang="0">
                            <a:pos x="76" y="11"/>
                          </a:cxn>
                          <a:cxn ang="0">
                            <a:pos x="84" y="8"/>
                          </a:cxn>
                          <a:cxn ang="0">
                            <a:pos x="89" y="8"/>
                          </a:cxn>
                          <a:cxn ang="0">
                            <a:pos x="98" y="4"/>
                          </a:cxn>
                          <a:cxn ang="0">
                            <a:pos x="106" y="0"/>
                          </a:cxn>
                          <a:cxn ang="0">
                            <a:pos x="112" y="2"/>
                          </a:cxn>
                          <a:cxn ang="0">
                            <a:pos x="119" y="4"/>
                          </a:cxn>
                          <a:cxn ang="0">
                            <a:pos x="123" y="12"/>
                          </a:cxn>
                          <a:cxn ang="0">
                            <a:pos x="129" y="14"/>
                          </a:cxn>
                          <a:cxn ang="0">
                            <a:pos x="142" y="17"/>
                          </a:cxn>
                          <a:cxn ang="0">
                            <a:pos x="147" y="25"/>
                          </a:cxn>
                          <a:cxn ang="0">
                            <a:pos x="154" y="27"/>
                          </a:cxn>
                          <a:cxn ang="0">
                            <a:pos x="152" y="34"/>
                          </a:cxn>
                          <a:cxn ang="0">
                            <a:pos x="149" y="46"/>
                          </a:cxn>
                          <a:cxn ang="0">
                            <a:pos x="148" y="60"/>
                          </a:cxn>
                          <a:cxn ang="0">
                            <a:pos x="148" y="66"/>
                          </a:cxn>
                          <a:cxn ang="0">
                            <a:pos x="143" y="79"/>
                          </a:cxn>
                          <a:cxn ang="0">
                            <a:pos x="139" y="91"/>
                          </a:cxn>
                          <a:cxn ang="0">
                            <a:pos x="132" y="100"/>
                          </a:cxn>
                          <a:cxn ang="0">
                            <a:pos x="119" y="109"/>
                          </a:cxn>
                          <a:cxn ang="0">
                            <a:pos x="110" y="115"/>
                          </a:cxn>
                          <a:cxn ang="0">
                            <a:pos x="103" y="118"/>
                          </a:cxn>
                          <a:cxn ang="0">
                            <a:pos x="94" y="121"/>
                          </a:cxn>
                          <a:cxn ang="0">
                            <a:pos x="93" y="129"/>
                          </a:cxn>
                          <a:cxn ang="0">
                            <a:pos x="90" y="134"/>
                          </a:cxn>
                          <a:cxn ang="0">
                            <a:pos x="83" y="138"/>
                          </a:cxn>
                          <a:cxn ang="0">
                            <a:pos x="69" y="135"/>
                          </a:cxn>
                          <a:cxn ang="0">
                            <a:pos x="65" y="127"/>
                          </a:cxn>
                          <a:cxn ang="0">
                            <a:pos x="61" y="118"/>
                          </a:cxn>
                          <a:cxn ang="0">
                            <a:pos x="62" y="113"/>
                          </a:cxn>
                          <a:cxn ang="0">
                            <a:pos x="64" y="109"/>
                          </a:cxn>
                          <a:cxn ang="0">
                            <a:pos x="67" y="101"/>
                          </a:cxn>
                          <a:cxn ang="0">
                            <a:pos x="70" y="96"/>
                          </a:cxn>
                          <a:cxn ang="0">
                            <a:pos x="67" y="101"/>
                          </a:cxn>
                          <a:cxn ang="0">
                            <a:pos x="58" y="112"/>
                          </a:cxn>
                          <a:cxn ang="0">
                            <a:pos x="55" y="117"/>
                          </a:cxn>
                          <a:cxn ang="0">
                            <a:pos x="41" y="118"/>
                          </a:cxn>
                          <a:cxn ang="0">
                            <a:pos x="15" y="107"/>
                          </a:cxn>
                          <a:cxn ang="0">
                            <a:pos x="0" y="95"/>
                          </a:cxn>
                        </a:cxnLst>
                        <a:rect l="0" t="0" r="r" b="b"/>
                        <a:pathLst>
                          <a:path w="155" h="139">
                            <a:moveTo>
                              <a:pt x="0" y="95"/>
                            </a:moveTo>
                            <a:lnTo>
                              <a:pt x="17" y="88"/>
                            </a:lnTo>
                            <a:lnTo>
                              <a:pt x="33" y="85"/>
                            </a:lnTo>
                            <a:lnTo>
                              <a:pt x="36" y="70"/>
                            </a:lnTo>
                            <a:lnTo>
                              <a:pt x="43" y="61"/>
                            </a:lnTo>
                            <a:lnTo>
                              <a:pt x="41" y="54"/>
                            </a:lnTo>
                            <a:lnTo>
                              <a:pt x="37" y="47"/>
                            </a:lnTo>
                            <a:lnTo>
                              <a:pt x="35" y="32"/>
                            </a:lnTo>
                            <a:lnTo>
                              <a:pt x="39" y="20"/>
                            </a:lnTo>
                            <a:lnTo>
                              <a:pt x="44" y="22"/>
                            </a:lnTo>
                            <a:lnTo>
                              <a:pt x="55" y="18"/>
                            </a:lnTo>
                            <a:lnTo>
                              <a:pt x="58" y="19"/>
                            </a:lnTo>
                            <a:lnTo>
                              <a:pt x="61" y="12"/>
                            </a:lnTo>
                            <a:lnTo>
                              <a:pt x="69" y="8"/>
                            </a:lnTo>
                            <a:lnTo>
                              <a:pt x="76" y="11"/>
                            </a:lnTo>
                            <a:lnTo>
                              <a:pt x="84" y="8"/>
                            </a:lnTo>
                            <a:lnTo>
                              <a:pt x="89" y="8"/>
                            </a:lnTo>
                            <a:lnTo>
                              <a:pt x="98" y="4"/>
                            </a:lnTo>
                            <a:lnTo>
                              <a:pt x="106" y="0"/>
                            </a:lnTo>
                            <a:lnTo>
                              <a:pt x="112" y="2"/>
                            </a:lnTo>
                            <a:lnTo>
                              <a:pt x="119" y="4"/>
                            </a:lnTo>
                            <a:lnTo>
                              <a:pt x="123" y="12"/>
                            </a:lnTo>
                            <a:lnTo>
                              <a:pt x="129" y="14"/>
                            </a:lnTo>
                            <a:lnTo>
                              <a:pt x="142" y="17"/>
                            </a:lnTo>
                            <a:lnTo>
                              <a:pt x="147" y="25"/>
                            </a:lnTo>
                            <a:lnTo>
                              <a:pt x="154" y="27"/>
                            </a:lnTo>
                            <a:lnTo>
                              <a:pt x="152" y="34"/>
                            </a:lnTo>
                            <a:lnTo>
                              <a:pt x="149" y="46"/>
                            </a:lnTo>
                            <a:lnTo>
                              <a:pt x="148" y="60"/>
                            </a:lnTo>
                            <a:lnTo>
                              <a:pt x="148" y="66"/>
                            </a:lnTo>
                            <a:lnTo>
                              <a:pt x="143" y="79"/>
                            </a:lnTo>
                            <a:lnTo>
                              <a:pt x="139" y="91"/>
                            </a:lnTo>
                            <a:lnTo>
                              <a:pt x="132" y="100"/>
                            </a:lnTo>
                            <a:lnTo>
                              <a:pt x="119" y="109"/>
                            </a:lnTo>
                            <a:lnTo>
                              <a:pt x="110" y="115"/>
                            </a:lnTo>
                            <a:lnTo>
                              <a:pt x="103" y="118"/>
                            </a:lnTo>
                            <a:lnTo>
                              <a:pt x="94" y="121"/>
                            </a:lnTo>
                            <a:lnTo>
                              <a:pt x="93" y="129"/>
                            </a:lnTo>
                            <a:lnTo>
                              <a:pt x="90" y="134"/>
                            </a:lnTo>
                            <a:lnTo>
                              <a:pt x="83" y="138"/>
                            </a:lnTo>
                            <a:lnTo>
                              <a:pt x="69" y="135"/>
                            </a:lnTo>
                            <a:lnTo>
                              <a:pt x="65" y="127"/>
                            </a:lnTo>
                            <a:lnTo>
                              <a:pt x="61" y="118"/>
                            </a:lnTo>
                            <a:lnTo>
                              <a:pt x="62" y="113"/>
                            </a:lnTo>
                            <a:lnTo>
                              <a:pt x="64" y="109"/>
                            </a:lnTo>
                            <a:lnTo>
                              <a:pt x="67" y="101"/>
                            </a:lnTo>
                            <a:lnTo>
                              <a:pt x="70" y="96"/>
                            </a:lnTo>
                            <a:lnTo>
                              <a:pt x="67" y="101"/>
                            </a:lnTo>
                            <a:lnTo>
                              <a:pt x="58" y="112"/>
                            </a:lnTo>
                            <a:lnTo>
                              <a:pt x="55" y="117"/>
                            </a:lnTo>
                            <a:lnTo>
                              <a:pt x="41" y="118"/>
                            </a:lnTo>
                            <a:lnTo>
                              <a:pt x="15" y="107"/>
                            </a:lnTo>
                            <a:lnTo>
                              <a:pt x="0" y="95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95743" name="Group 89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19" y="2291"/>
                        <a:ext cx="130" cy="152"/>
                        <a:chOff x="3919" y="2291"/>
                        <a:chExt cx="130" cy="152"/>
                      </a:xfrm>
                    </p:grpSpPr>
                    <p:grpSp>
                      <p:nvGrpSpPr>
                        <p:cNvPr id="794401" name="Group 90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19" y="2291"/>
                          <a:ext cx="130" cy="152"/>
                          <a:chOff x="3919" y="2291"/>
                          <a:chExt cx="130" cy="152"/>
                        </a:xfrm>
                      </p:grpSpPr>
                      <p:sp>
                        <p:nvSpPr>
                          <p:cNvPr id="794501" name="Freeform 9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62" y="2422"/>
                            <a:ext cx="5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20"/>
                              </a:cxn>
                              <a:cxn ang="0">
                                <a:pos x="0" y="7"/>
                              </a:cxn>
                              <a:cxn ang="0">
                                <a:pos x="4" y="0"/>
                              </a:cxn>
                            </a:cxnLst>
                            <a:rect l="0" t="0" r="r" b="b"/>
                            <a:pathLst>
                              <a:path w="5" h="21">
                                <a:moveTo>
                                  <a:pt x="2" y="20"/>
                                </a:moveTo>
                                <a:lnTo>
                                  <a:pt x="0" y="7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02" name="Freeform 9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29" y="2342"/>
                            <a:ext cx="24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7"/>
                              </a:cxn>
                              <a:cxn ang="0">
                                <a:pos x="10" y="13"/>
                              </a:cxn>
                              <a:cxn ang="0">
                                <a:pos x="8" y="21"/>
                              </a:cxn>
                              <a:cxn ang="0">
                                <a:pos x="5" y="25"/>
                              </a:cxn>
                              <a:cxn ang="0">
                                <a:pos x="2" y="31"/>
                              </a:cxn>
                              <a:cxn ang="0">
                                <a:pos x="8" y="21"/>
                              </a:cxn>
                              <a:cxn ang="0">
                                <a:pos x="16" y="15"/>
                              </a:cxn>
                              <a:cxn ang="0">
                                <a:pos x="23" y="17"/>
                              </a:cxn>
                            </a:cxnLst>
                            <a:rect l="0" t="0" r="r" b="b"/>
                            <a:pathLst>
                              <a:path w="24" h="32">
                                <a:moveTo>
                                  <a:pt x="0" y="0"/>
                                </a:moveTo>
                                <a:lnTo>
                                  <a:pt x="6" y="7"/>
                                </a:lnTo>
                                <a:lnTo>
                                  <a:pt x="10" y="13"/>
                                </a:lnTo>
                                <a:lnTo>
                                  <a:pt x="8" y="21"/>
                                </a:lnTo>
                                <a:lnTo>
                                  <a:pt x="5" y="25"/>
                                </a:lnTo>
                                <a:lnTo>
                                  <a:pt x="2" y="31"/>
                                </a:lnTo>
                                <a:lnTo>
                                  <a:pt x="8" y="21"/>
                                </a:lnTo>
                                <a:lnTo>
                                  <a:pt x="16" y="15"/>
                                </a:lnTo>
                                <a:lnTo>
                                  <a:pt x="23" y="1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03" name="Freeform 9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19" y="2348"/>
                            <a:ext cx="1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0" y="15"/>
                              </a:cxn>
                            </a:cxnLst>
                            <a:rect l="0" t="0" r="r" b="b"/>
                            <a:pathLst>
                              <a:path w="1" h="16">
                                <a:moveTo>
                                  <a:pt x="0" y="0"/>
                                </a:move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04" name="Freeform 9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37" y="2314"/>
                            <a:ext cx="10" cy="2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8"/>
                              </a:cxn>
                              <a:cxn ang="0">
                                <a:pos x="0" y="28"/>
                              </a:cxn>
                              <a:cxn ang="0">
                                <a:pos x="9" y="22"/>
                              </a:cxn>
                              <a:cxn ang="0">
                                <a:pos x="4" y="14"/>
                              </a:cxn>
                              <a:cxn ang="0">
                                <a:pos x="3" y="0"/>
                              </a:cxn>
                            </a:cxnLst>
                            <a:rect l="0" t="0" r="r" b="b"/>
                            <a:pathLst>
                              <a:path w="10" h="29">
                                <a:moveTo>
                                  <a:pt x="0" y="28"/>
                                </a:moveTo>
                                <a:lnTo>
                                  <a:pt x="0" y="28"/>
                                </a:lnTo>
                                <a:lnTo>
                                  <a:pt x="9" y="22"/>
                                </a:lnTo>
                                <a:lnTo>
                                  <a:pt x="4" y="14"/>
                                </a:lnTo>
                                <a:lnTo>
                                  <a:pt x="3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05" name="Freeform 9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46" y="2327"/>
                            <a:ext cx="30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0"/>
                              </a:cxn>
                              <a:cxn ang="0">
                                <a:pos x="5" y="11"/>
                              </a:cxn>
                              <a:cxn ang="0">
                                <a:pos x="11" y="13"/>
                              </a:cxn>
                              <a:cxn ang="0">
                                <a:pos x="17" y="15"/>
                              </a:cxn>
                              <a:cxn ang="0">
                                <a:pos x="19" y="9"/>
                              </a:cxn>
                              <a:cxn ang="0">
                                <a:pos x="26" y="7"/>
                              </a:cxn>
                              <a:cxn ang="0">
                                <a:pos x="29" y="0"/>
                              </a:cxn>
                            </a:cxnLst>
                            <a:rect l="0" t="0" r="r" b="b"/>
                            <a:pathLst>
                              <a:path w="30" h="16">
                                <a:moveTo>
                                  <a:pt x="0" y="10"/>
                                </a:moveTo>
                                <a:lnTo>
                                  <a:pt x="5" y="11"/>
                                </a:lnTo>
                                <a:lnTo>
                                  <a:pt x="11" y="13"/>
                                </a:lnTo>
                                <a:lnTo>
                                  <a:pt x="17" y="15"/>
                                </a:lnTo>
                                <a:lnTo>
                                  <a:pt x="19" y="9"/>
                                </a:lnTo>
                                <a:lnTo>
                                  <a:pt x="26" y="7"/>
                                </a:lnTo>
                                <a:lnTo>
                                  <a:pt x="29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06" name="Freeform 9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5" y="2304"/>
                            <a:ext cx="35" cy="4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4" y="0"/>
                              </a:cxn>
                              <a:cxn ang="0">
                                <a:pos x="26" y="4"/>
                              </a:cxn>
                              <a:cxn ang="0">
                                <a:pos x="18" y="8"/>
                              </a:cxn>
                              <a:cxn ang="0">
                                <a:pos x="11" y="5"/>
                              </a:cxn>
                              <a:cxn ang="0">
                                <a:pos x="3" y="9"/>
                              </a:cxn>
                              <a:cxn ang="0">
                                <a:pos x="2" y="16"/>
                              </a:cxn>
                              <a:cxn ang="0">
                                <a:pos x="2" y="29"/>
                              </a:cxn>
                              <a:cxn ang="0">
                                <a:pos x="0" y="40"/>
                              </a:cxn>
                            </a:cxnLst>
                            <a:rect l="0" t="0" r="r" b="b"/>
                            <a:pathLst>
                              <a:path w="35" h="41">
                                <a:moveTo>
                                  <a:pt x="34" y="0"/>
                                </a:moveTo>
                                <a:lnTo>
                                  <a:pt x="26" y="4"/>
                                </a:lnTo>
                                <a:lnTo>
                                  <a:pt x="18" y="8"/>
                                </a:lnTo>
                                <a:lnTo>
                                  <a:pt x="11" y="5"/>
                                </a:lnTo>
                                <a:lnTo>
                                  <a:pt x="3" y="9"/>
                                </a:lnTo>
                                <a:lnTo>
                                  <a:pt x="2" y="16"/>
                                </a:lnTo>
                                <a:lnTo>
                                  <a:pt x="2" y="29"/>
                                </a:lnTo>
                                <a:lnTo>
                                  <a:pt x="0" y="4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07" name="Freeform 9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83" y="2291"/>
                            <a:ext cx="11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" y="0"/>
                              </a:cxn>
                              <a:cxn ang="0">
                                <a:pos x="8" y="9"/>
                              </a:cxn>
                              <a:cxn ang="0">
                                <a:pos x="5" y="14"/>
                              </a:cxn>
                              <a:cxn ang="0">
                                <a:pos x="10" y="23"/>
                              </a:cxn>
                              <a:cxn ang="0">
                                <a:pos x="8" y="27"/>
                              </a:cxn>
                              <a:cxn ang="0">
                                <a:pos x="5" y="34"/>
                              </a:cxn>
                              <a:cxn ang="0">
                                <a:pos x="4" y="39"/>
                              </a:cxn>
                              <a:cxn ang="0">
                                <a:pos x="3" y="47"/>
                              </a:cxn>
                              <a:cxn ang="0">
                                <a:pos x="0" y="51"/>
                              </a:cxn>
                            </a:cxnLst>
                            <a:rect l="0" t="0" r="r" b="b"/>
                            <a:pathLst>
                              <a:path w="11" h="52">
                                <a:moveTo>
                                  <a:pt x="5" y="0"/>
                                </a:moveTo>
                                <a:lnTo>
                                  <a:pt x="8" y="9"/>
                                </a:lnTo>
                                <a:lnTo>
                                  <a:pt x="5" y="14"/>
                                </a:lnTo>
                                <a:lnTo>
                                  <a:pt x="10" y="23"/>
                                </a:lnTo>
                                <a:lnTo>
                                  <a:pt x="8" y="27"/>
                                </a:lnTo>
                                <a:lnTo>
                                  <a:pt x="5" y="34"/>
                                </a:lnTo>
                                <a:lnTo>
                                  <a:pt x="4" y="39"/>
                                </a:lnTo>
                                <a:lnTo>
                                  <a:pt x="3" y="47"/>
                                </a:lnTo>
                                <a:lnTo>
                                  <a:pt x="0" y="5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08" name="Freeform 9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99" y="2314"/>
                            <a:ext cx="23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0"/>
                              </a:cxn>
                              <a:cxn ang="0">
                                <a:pos x="7" y="6"/>
                              </a:cxn>
                              <a:cxn ang="0">
                                <a:pos x="1" y="19"/>
                              </a:cxn>
                              <a:cxn ang="0">
                                <a:pos x="0" y="25"/>
                              </a:cxn>
                              <a:cxn ang="0">
                                <a:pos x="4" y="32"/>
                              </a:cxn>
                              <a:cxn ang="0">
                                <a:pos x="11" y="35"/>
                              </a:cxn>
                              <a:cxn ang="0">
                                <a:pos x="13" y="43"/>
                              </a:cxn>
                              <a:cxn ang="0">
                                <a:pos x="22" y="45"/>
                              </a:cxn>
                              <a:cxn ang="0">
                                <a:pos x="20" y="51"/>
                              </a:cxn>
                            </a:cxnLst>
                            <a:rect l="0" t="0" r="r" b="b"/>
                            <a:pathLst>
                              <a:path w="23" h="52">
                                <a:moveTo>
                                  <a:pt x="2" y="0"/>
                                </a:moveTo>
                                <a:lnTo>
                                  <a:pt x="7" y="6"/>
                                </a:lnTo>
                                <a:lnTo>
                                  <a:pt x="1" y="19"/>
                                </a:lnTo>
                                <a:lnTo>
                                  <a:pt x="0" y="25"/>
                                </a:lnTo>
                                <a:lnTo>
                                  <a:pt x="4" y="32"/>
                                </a:lnTo>
                                <a:lnTo>
                                  <a:pt x="11" y="35"/>
                                </a:lnTo>
                                <a:lnTo>
                                  <a:pt x="13" y="43"/>
                                </a:lnTo>
                                <a:lnTo>
                                  <a:pt x="22" y="45"/>
                                </a:lnTo>
                                <a:lnTo>
                                  <a:pt x="20" y="5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09" name="Freeform 9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970" y="2298"/>
                            <a:ext cx="12" cy="1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" y="16"/>
                              </a:cxn>
                              <a:cxn ang="0">
                                <a:pos x="11" y="8"/>
                              </a:cxn>
                              <a:cxn ang="0">
                                <a:pos x="1" y="8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12" h="17">
                                <a:moveTo>
                                  <a:pt x="9" y="16"/>
                                </a:moveTo>
                                <a:lnTo>
                                  <a:pt x="11" y="8"/>
                                </a:lnTo>
                                <a:lnTo>
                                  <a:pt x="1" y="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10" name="Freeform 9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7" y="2354"/>
                            <a:ext cx="32" cy="2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7"/>
                              </a:cxn>
                              <a:cxn ang="0">
                                <a:pos x="3" y="18"/>
                              </a:cxn>
                              <a:cxn ang="0">
                                <a:pos x="16" y="7"/>
                              </a:cxn>
                              <a:cxn ang="0">
                                <a:pos x="21" y="5"/>
                              </a:cxn>
                              <a:cxn ang="0">
                                <a:pos x="31" y="0"/>
                              </a:cxn>
                            </a:cxnLst>
                            <a:rect l="0" t="0" r="r" b="b"/>
                            <a:pathLst>
                              <a:path w="32" h="28">
                                <a:moveTo>
                                  <a:pt x="0" y="27"/>
                                </a:moveTo>
                                <a:lnTo>
                                  <a:pt x="3" y="18"/>
                                </a:lnTo>
                                <a:lnTo>
                                  <a:pt x="16" y="7"/>
                                </a:lnTo>
                                <a:lnTo>
                                  <a:pt x="21" y="5"/>
                                </a:lnTo>
                                <a:lnTo>
                                  <a:pt x="31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11" name="Freeform 9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4011" y="2348"/>
                            <a:ext cx="27" cy="5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6" y="0"/>
                              </a:cxn>
                              <a:cxn ang="0">
                                <a:pos x="18" y="3"/>
                              </a:cxn>
                              <a:cxn ang="0">
                                <a:pos x="22" y="10"/>
                              </a:cxn>
                              <a:cxn ang="0">
                                <a:pos x="21" y="16"/>
                              </a:cxn>
                              <a:cxn ang="0">
                                <a:pos x="26" y="25"/>
                              </a:cxn>
                              <a:cxn ang="0">
                                <a:pos x="23" y="29"/>
                              </a:cxn>
                              <a:cxn ang="0">
                                <a:pos x="22" y="36"/>
                              </a:cxn>
                              <a:cxn ang="0">
                                <a:pos x="19" y="43"/>
                              </a:cxn>
                              <a:cxn ang="0">
                                <a:pos x="11" y="47"/>
                              </a:cxn>
                              <a:cxn ang="0">
                                <a:pos x="0" y="58"/>
                              </a:cxn>
                            </a:cxnLst>
                            <a:rect l="0" t="0" r="r" b="b"/>
                            <a:pathLst>
                              <a:path w="27" h="59">
                                <a:moveTo>
                                  <a:pt x="26" y="0"/>
                                </a:moveTo>
                                <a:lnTo>
                                  <a:pt x="18" y="3"/>
                                </a:lnTo>
                                <a:lnTo>
                                  <a:pt x="22" y="10"/>
                                </a:lnTo>
                                <a:lnTo>
                                  <a:pt x="21" y="16"/>
                                </a:lnTo>
                                <a:lnTo>
                                  <a:pt x="26" y="25"/>
                                </a:lnTo>
                                <a:lnTo>
                                  <a:pt x="23" y="29"/>
                                </a:lnTo>
                                <a:lnTo>
                                  <a:pt x="22" y="36"/>
                                </a:lnTo>
                                <a:lnTo>
                                  <a:pt x="19" y="43"/>
                                </a:lnTo>
                                <a:lnTo>
                                  <a:pt x="11" y="47"/>
                                </a:lnTo>
                                <a:lnTo>
                                  <a:pt x="0" y="5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402" name="Group 91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957" y="2394"/>
                          <a:ext cx="9" cy="12"/>
                          <a:chOff x="3957" y="2394"/>
                          <a:chExt cx="9" cy="12"/>
                        </a:xfrm>
                      </p:grpSpPr>
                      <p:sp>
                        <p:nvSpPr>
                          <p:cNvPr id="794513" name="Oval 913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965" y="2398"/>
                            <a:ext cx="1" cy="8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14" name="Oval 914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957" y="2394"/>
                            <a:ext cx="1" cy="6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4406" name="Group 915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17" y="2371"/>
                      <a:ext cx="315" cy="170"/>
                      <a:chOff x="3617" y="2371"/>
                      <a:chExt cx="315" cy="170"/>
                    </a:xfrm>
                  </p:grpSpPr>
                  <p:grpSp>
                    <p:nvGrpSpPr>
                      <p:cNvPr id="794407" name="Group 916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17" y="2406"/>
                        <a:ext cx="236" cy="135"/>
                        <a:chOff x="3617" y="2406"/>
                        <a:chExt cx="236" cy="135"/>
                      </a:xfrm>
                    </p:grpSpPr>
                    <p:grpSp>
                      <p:nvGrpSpPr>
                        <p:cNvPr id="794411" name="Group 91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17" y="2425"/>
                          <a:ext cx="78" cy="116"/>
                          <a:chOff x="3617" y="2425"/>
                          <a:chExt cx="78" cy="116"/>
                        </a:xfrm>
                      </p:grpSpPr>
                      <p:sp>
                        <p:nvSpPr>
                          <p:cNvPr id="794518" name="Freeform 9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17" y="2425"/>
                            <a:ext cx="78" cy="1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" y="0"/>
                              </a:cxn>
                              <a:cxn ang="0">
                                <a:pos x="22" y="0"/>
                              </a:cxn>
                              <a:cxn ang="0">
                                <a:pos x="35" y="2"/>
                              </a:cxn>
                              <a:cxn ang="0">
                                <a:pos x="40" y="11"/>
                              </a:cxn>
                              <a:cxn ang="0">
                                <a:pos x="37" y="17"/>
                              </a:cxn>
                              <a:cxn ang="0">
                                <a:pos x="43" y="18"/>
                              </a:cxn>
                              <a:cxn ang="0">
                                <a:pos x="54" y="28"/>
                              </a:cxn>
                              <a:cxn ang="0">
                                <a:pos x="66" y="31"/>
                              </a:cxn>
                              <a:cxn ang="0">
                                <a:pos x="77" y="83"/>
                              </a:cxn>
                              <a:cxn ang="0">
                                <a:pos x="73" y="95"/>
                              </a:cxn>
                              <a:cxn ang="0">
                                <a:pos x="69" y="106"/>
                              </a:cxn>
                              <a:cxn ang="0">
                                <a:pos x="61" y="112"/>
                              </a:cxn>
                              <a:cxn ang="0">
                                <a:pos x="56" y="110"/>
                              </a:cxn>
                              <a:cxn ang="0">
                                <a:pos x="49" y="108"/>
                              </a:cxn>
                              <a:cxn ang="0">
                                <a:pos x="41" y="112"/>
                              </a:cxn>
                              <a:cxn ang="0">
                                <a:pos x="28" y="115"/>
                              </a:cxn>
                              <a:cxn ang="0">
                                <a:pos x="24" y="100"/>
                              </a:cxn>
                              <a:cxn ang="0">
                                <a:pos x="24" y="88"/>
                              </a:cxn>
                              <a:cxn ang="0">
                                <a:pos x="13" y="90"/>
                              </a:cxn>
                              <a:cxn ang="0">
                                <a:pos x="7" y="89"/>
                              </a:cxn>
                              <a:cxn ang="0">
                                <a:pos x="5" y="81"/>
                              </a:cxn>
                              <a:cxn ang="0">
                                <a:pos x="5" y="54"/>
                              </a:cxn>
                              <a:cxn ang="0">
                                <a:pos x="9" y="41"/>
                              </a:cxn>
                              <a:cxn ang="0">
                                <a:pos x="0" y="26"/>
                              </a:cxn>
                              <a:cxn ang="0">
                                <a:pos x="3" y="13"/>
                              </a:cxn>
                              <a:cxn ang="0">
                                <a:pos x="8" y="0"/>
                              </a:cxn>
                            </a:cxnLst>
                            <a:rect l="0" t="0" r="r" b="b"/>
                            <a:pathLst>
                              <a:path w="78" h="116">
                                <a:moveTo>
                                  <a:pt x="8" y="0"/>
                                </a:moveTo>
                                <a:lnTo>
                                  <a:pt x="22" y="0"/>
                                </a:lnTo>
                                <a:lnTo>
                                  <a:pt x="35" y="2"/>
                                </a:lnTo>
                                <a:lnTo>
                                  <a:pt x="40" y="11"/>
                                </a:lnTo>
                                <a:lnTo>
                                  <a:pt x="37" y="17"/>
                                </a:lnTo>
                                <a:lnTo>
                                  <a:pt x="43" y="18"/>
                                </a:lnTo>
                                <a:lnTo>
                                  <a:pt x="54" y="28"/>
                                </a:lnTo>
                                <a:lnTo>
                                  <a:pt x="66" y="31"/>
                                </a:lnTo>
                                <a:lnTo>
                                  <a:pt x="77" y="83"/>
                                </a:lnTo>
                                <a:lnTo>
                                  <a:pt x="73" y="95"/>
                                </a:lnTo>
                                <a:lnTo>
                                  <a:pt x="69" y="106"/>
                                </a:lnTo>
                                <a:lnTo>
                                  <a:pt x="61" y="112"/>
                                </a:lnTo>
                                <a:lnTo>
                                  <a:pt x="56" y="110"/>
                                </a:lnTo>
                                <a:lnTo>
                                  <a:pt x="49" y="108"/>
                                </a:lnTo>
                                <a:lnTo>
                                  <a:pt x="41" y="112"/>
                                </a:lnTo>
                                <a:lnTo>
                                  <a:pt x="28" y="115"/>
                                </a:lnTo>
                                <a:lnTo>
                                  <a:pt x="24" y="100"/>
                                </a:lnTo>
                                <a:lnTo>
                                  <a:pt x="24" y="88"/>
                                </a:lnTo>
                                <a:lnTo>
                                  <a:pt x="13" y="90"/>
                                </a:lnTo>
                                <a:lnTo>
                                  <a:pt x="7" y="89"/>
                                </a:lnTo>
                                <a:lnTo>
                                  <a:pt x="5" y="81"/>
                                </a:lnTo>
                                <a:lnTo>
                                  <a:pt x="5" y="54"/>
                                </a:lnTo>
                                <a:lnTo>
                                  <a:pt x="9" y="41"/>
                                </a:lnTo>
                                <a:lnTo>
                                  <a:pt x="0" y="26"/>
                                </a:lnTo>
                                <a:lnTo>
                                  <a:pt x="3" y="13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solidFill>
                            <a:srgbClr val="7F7F9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19" name="Freeform 9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32" y="2440"/>
                            <a:ext cx="25" cy="7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4" y="3"/>
                              </a:cxn>
                              <a:cxn ang="0">
                                <a:pos x="18" y="1"/>
                              </a:cxn>
                              <a:cxn ang="0">
                                <a:pos x="13" y="0"/>
                              </a:cxn>
                              <a:cxn ang="0">
                                <a:pos x="8" y="6"/>
                              </a:cxn>
                              <a:cxn ang="0">
                                <a:pos x="4" y="17"/>
                              </a:cxn>
                              <a:cxn ang="0">
                                <a:pos x="0" y="23"/>
                              </a:cxn>
                              <a:cxn ang="0">
                                <a:pos x="4" y="31"/>
                              </a:cxn>
                              <a:cxn ang="0">
                                <a:pos x="9" y="38"/>
                              </a:cxn>
                              <a:cxn ang="0">
                                <a:pos x="15" y="52"/>
                              </a:cxn>
                              <a:cxn ang="0">
                                <a:pos x="7" y="71"/>
                              </a:cxn>
                            </a:cxnLst>
                            <a:rect l="0" t="0" r="r" b="b"/>
                            <a:pathLst>
                              <a:path w="25" h="72">
                                <a:moveTo>
                                  <a:pt x="24" y="3"/>
                                </a:moveTo>
                                <a:lnTo>
                                  <a:pt x="18" y="1"/>
                                </a:lnTo>
                                <a:lnTo>
                                  <a:pt x="13" y="0"/>
                                </a:lnTo>
                                <a:lnTo>
                                  <a:pt x="8" y="6"/>
                                </a:lnTo>
                                <a:lnTo>
                                  <a:pt x="4" y="17"/>
                                </a:lnTo>
                                <a:lnTo>
                                  <a:pt x="0" y="23"/>
                                </a:lnTo>
                                <a:lnTo>
                                  <a:pt x="4" y="31"/>
                                </a:lnTo>
                                <a:lnTo>
                                  <a:pt x="9" y="38"/>
                                </a:lnTo>
                                <a:lnTo>
                                  <a:pt x="15" y="52"/>
                                </a:lnTo>
                                <a:lnTo>
                                  <a:pt x="7" y="7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412" name="Group 92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72" y="2406"/>
                          <a:ext cx="181" cy="110"/>
                          <a:chOff x="3672" y="2406"/>
                          <a:chExt cx="181" cy="110"/>
                        </a:xfrm>
                      </p:grpSpPr>
                      <p:sp>
                        <p:nvSpPr>
                          <p:cNvPr id="794521" name="Freeform 9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2" y="2406"/>
                            <a:ext cx="181" cy="11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28"/>
                              </a:cxn>
                              <a:cxn ang="0">
                                <a:pos x="0" y="40"/>
                              </a:cxn>
                              <a:cxn ang="0">
                                <a:pos x="3" y="48"/>
                              </a:cxn>
                              <a:cxn ang="0">
                                <a:pos x="1" y="60"/>
                              </a:cxn>
                              <a:cxn ang="0">
                                <a:pos x="2" y="79"/>
                              </a:cxn>
                              <a:cxn ang="0">
                                <a:pos x="13" y="89"/>
                              </a:cxn>
                              <a:cxn ang="0">
                                <a:pos x="20" y="106"/>
                              </a:cxn>
                              <a:cxn ang="0">
                                <a:pos x="33" y="109"/>
                              </a:cxn>
                              <a:cxn ang="0">
                                <a:pos x="51" y="96"/>
                              </a:cxn>
                              <a:cxn ang="0">
                                <a:pos x="65" y="73"/>
                              </a:cxn>
                              <a:cxn ang="0">
                                <a:pos x="71" y="52"/>
                              </a:cxn>
                              <a:cxn ang="0">
                                <a:pos x="88" y="72"/>
                              </a:cxn>
                              <a:cxn ang="0">
                                <a:pos x="96" y="55"/>
                              </a:cxn>
                              <a:cxn ang="0">
                                <a:pos x="107" y="72"/>
                              </a:cxn>
                              <a:cxn ang="0">
                                <a:pos x="113" y="74"/>
                              </a:cxn>
                              <a:cxn ang="0">
                                <a:pos x="125" y="77"/>
                              </a:cxn>
                              <a:cxn ang="0">
                                <a:pos x="130" y="79"/>
                              </a:cxn>
                              <a:cxn ang="0">
                                <a:pos x="131" y="72"/>
                              </a:cxn>
                              <a:cxn ang="0">
                                <a:pos x="138" y="81"/>
                              </a:cxn>
                              <a:cxn ang="0">
                                <a:pos x="180" y="79"/>
                              </a:cxn>
                              <a:cxn ang="0">
                                <a:pos x="148" y="25"/>
                              </a:cxn>
                              <a:cxn ang="0">
                                <a:pos x="115" y="15"/>
                              </a:cxn>
                              <a:cxn ang="0">
                                <a:pos x="100" y="5"/>
                              </a:cxn>
                              <a:cxn ang="0">
                                <a:pos x="67" y="0"/>
                              </a:cxn>
                              <a:cxn ang="0">
                                <a:pos x="64" y="7"/>
                              </a:cxn>
                              <a:cxn ang="0">
                                <a:pos x="46" y="7"/>
                              </a:cxn>
                              <a:cxn ang="0">
                                <a:pos x="26" y="28"/>
                              </a:cxn>
                              <a:cxn ang="0">
                                <a:pos x="3" y="28"/>
                              </a:cxn>
                            </a:cxnLst>
                            <a:rect l="0" t="0" r="r" b="b"/>
                            <a:pathLst>
                              <a:path w="181" h="110">
                                <a:moveTo>
                                  <a:pt x="3" y="28"/>
                                </a:moveTo>
                                <a:lnTo>
                                  <a:pt x="0" y="40"/>
                                </a:lnTo>
                                <a:lnTo>
                                  <a:pt x="3" y="48"/>
                                </a:lnTo>
                                <a:lnTo>
                                  <a:pt x="1" y="60"/>
                                </a:lnTo>
                                <a:lnTo>
                                  <a:pt x="2" y="79"/>
                                </a:lnTo>
                                <a:lnTo>
                                  <a:pt x="13" y="89"/>
                                </a:lnTo>
                                <a:lnTo>
                                  <a:pt x="20" y="106"/>
                                </a:lnTo>
                                <a:lnTo>
                                  <a:pt x="33" y="109"/>
                                </a:lnTo>
                                <a:lnTo>
                                  <a:pt x="51" y="96"/>
                                </a:lnTo>
                                <a:lnTo>
                                  <a:pt x="65" y="73"/>
                                </a:lnTo>
                                <a:lnTo>
                                  <a:pt x="71" y="52"/>
                                </a:lnTo>
                                <a:lnTo>
                                  <a:pt x="88" y="72"/>
                                </a:lnTo>
                                <a:lnTo>
                                  <a:pt x="96" y="55"/>
                                </a:lnTo>
                                <a:lnTo>
                                  <a:pt x="107" y="72"/>
                                </a:lnTo>
                                <a:lnTo>
                                  <a:pt x="113" y="74"/>
                                </a:lnTo>
                                <a:lnTo>
                                  <a:pt x="125" y="77"/>
                                </a:lnTo>
                                <a:lnTo>
                                  <a:pt x="130" y="79"/>
                                </a:lnTo>
                                <a:lnTo>
                                  <a:pt x="131" y="72"/>
                                </a:lnTo>
                                <a:lnTo>
                                  <a:pt x="138" y="81"/>
                                </a:lnTo>
                                <a:lnTo>
                                  <a:pt x="180" y="79"/>
                                </a:lnTo>
                                <a:lnTo>
                                  <a:pt x="148" y="25"/>
                                </a:lnTo>
                                <a:lnTo>
                                  <a:pt x="115" y="15"/>
                                </a:lnTo>
                                <a:lnTo>
                                  <a:pt x="100" y="5"/>
                                </a:lnTo>
                                <a:lnTo>
                                  <a:pt x="67" y="0"/>
                                </a:lnTo>
                                <a:lnTo>
                                  <a:pt x="64" y="7"/>
                                </a:lnTo>
                                <a:lnTo>
                                  <a:pt x="46" y="7"/>
                                </a:lnTo>
                                <a:lnTo>
                                  <a:pt x="26" y="28"/>
                                </a:lnTo>
                                <a:lnTo>
                                  <a:pt x="3" y="28"/>
                                </a:lnTo>
                              </a:path>
                            </a:pathLst>
                          </a:custGeom>
                          <a:solidFill>
                            <a:srgbClr val="800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22" name="Freeform 9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79" y="2422"/>
                            <a:ext cx="113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1"/>
                              </a:cxn>
                              <a:cxn ang="0">
                                <a:pos x="16" y="24"/>
                              </a:cxn>
                              <a:cxn ang="0">
                                <a:pos x="31" y="23"/>
                              </a:cxn>
                              <a:cxn ang="0">
                                <a:pos x="43" y="8"/>
                              </a:cxn>
                              <a:cxn ang="0">
                                <a:pos x="57" y="5"/>
                              </a:cxn>
                              <a:cxn ang="0">
                                <a:pos x="64" y="0"/>
                              </a:cxn>
                              <a:cxn ang="0">
                                <a:pos x="91" y="0"/>
                              </a:cxn>
                              <a:cxn ang="0">
                                <a:pos x="112" y="14"/>
                              </a:cxn>
                            </a:cxnLst>
                            <a:rect l="0" t="0" r="r" b="b"/>
                            <a:pathLst>
                              <a:path w="113" h="32">
                                <a:moveTo>
                                  <a:pt x="0" y="31"/>
                                </a:moveTo>
                                <a:lnTo>
                                  <a:pt x="16" y="24"/>
                                </a:lnTo>
                                <a:lnTo>
                                  <a:pt x="31" y="23"/>
                                </a:lnTo>
                                <a:lnTo>
                                  <a:pt x="43" y="8"/>
                                </a:lnTo>
                                <a:lnTo>
                                  <a:pt x="57" y="5"/>
                                </a:lnTo>
                                <a:lnTo>
                                  <a:pt x="64" y="0"/>
                                </a:lnTo>
                                <a:lnTo>
                                  <a:pt x="91" y="0"/>
                                </a:lnTo>
                                <a:lnTo>
                                  <a:pt x="112" y="1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4415" name="Group 9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82" y="2371"/>
                        <a:ext cx="150" cy="131"/>
                        <a:chOff x="3782" y="2371"/>
                        <a:chExt cx="150" cy="131"/>
                      </a:xfrm>
                    </p:grpSpPr>
                    <p:sp>
                      <p:nvSpPr>
                        <p:cNvPr id="794524" name="Freeform 9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82" y="2371"/>
                          <a:ext cx="150" cy="13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"/>
                            </a:cxn>
                            <a:cxn ang="0">
                              <a:pos x="15" y="0"/>
                            </a:cxn>
                            <a:cxn ang="0">
                              <a:pos x="35" y="4"/>
                            </a:cxn>
                            <a:cxn ang="0">
                              <a:pos x="55" y="11"/>
                            </a:cxn>
                            <a:cxn ang="0">
                              <a:pos x="75" y="23"/>
                            </a:cxn>
                            <a:cxn ang="0">
                              <a:pos x="94" y="30"/>
                            </a:cxn>
                            <a:cxn ang="0">
                              <a:pos x="96" y="43"/>
                            </a:cxn>
                            <a:cxn ang="0">
                              <a:pos x="149" y="71"/>
                            </a:cxn>
                            <a:cxn ang="0">
                              <a:pos x="137" y="86"/>
                            </a:cxn>
                            <a:cxn ang="0">
                              <a:pos x="120" y="104"/>
                            </a:cxn>
                            <a:cxn ang="0">
                              <a:pos x="111" y="107"/>
                            </a:cxn>
                            <a:cxn ang="0">
                              <a:pos x="80" y="119"/>
                            </a:cxn>
                            <a:cxn ang="0">
                              <a:pos x="71" y="130"/>
                            </a:cxn>
                            <a:cxn ang="0">
                              <a:pos x="60" y="118"/>
                            </a:cxn>
                            <a:cxn ang="0">
                              <a:pos x="54" y="115"/>
                            </a:cxn>
                            <a:cxn ang="0">
                              <a:pos x="53" y="94"/>
                            </a:cxn>
                            <a:cxn ang="0">
                              <a:pos x="38" y="79"/>
                            </a:cxn>
                            <a:cxn ang="0">
                              <a:pos x="37" y="44"/>
                            </a:cxn>
                            <a:cxn ang="0">
                              <a:pos x="51" y="44"/>
                            </a:cxn>
                            <a:cxn ang="0">
                              <a:pos x="32" y="32"/>
                            </a:cxn>
                            <a:cxn ang="0">
                              <a:pos x="13" y="25"/>
                            </a:cxn>
                            <a:cxn ang="0">
                              <a:pos x="7" y="24"/>
                            </a:cxn>
                            <a:cxn ang="0">
                              <a:pos x="0" y="2"/>
                            </a:cxn>
                          </a:cxnLst>
                          <a:rect l="0" t="0" r="r" b="b"/>
                          <a:pathLst>
                            <a:path w="150" h="131">
                              <a:moveTo>
                                <a:pt x="0" y="2"/>
                              </a:moveTo>
                              <a:lnTo>
                                <a:pt x="15" y="0"/>
                              </a:lnTo>
                              <a:lnTo>
                                <a:pt x="35" y="4"/>
                              </a:lnTo>
                              <a:lnTo>
                                <a:pt x="55" y="11"/>
                              </a:lnTo>
                              <a:lnTo>
                                <a:pt x="75" y="23"/>
                              </a:lnTo>
                              <a:lnTo>
                                <a:pt x="94" y="30"/>
                              </a:lnTo>
                              <a:lnTo>
                                <a:pt x="96" y="43"/>
                              </a:lnTo>
                              <a:lnTo>
                                <a:pt x="149" y="71"/>
                              </a:lnTo>
                              <a:lnTo>
                                <a:pt x="137" y="86"/>
                              </a:lnTo>
                              <a:lnTo>
                                <a:pt x="120" y="104"/>
                              </a:lnTo>
                              <a:lnTo>
                                <a:pt x="111" y="107"/>
                              </a:lnTo>
                              <a:lnTo>
                                <a:pt x="80" y="119"/>
                              </a:lnTo>
                              <a:lnTo>
                                <a:pt x="71" y="130"/>
                              </a:lnTo>
                              <a:lnTo>
                                <a:pt x="60" y="118"/>
                              </a:lnTo>
                              <a:lnTo>
                                <a:pt x="54" y="115"/>
                              </a:lnTo>
                              <a:lnTo>
                                <a:pt x="53" y="94"/>
                              </a:lnTo>
                              <a:lnTo>
                                <a:pt x="38" y="79"/>
                              </a:lnTo>
                              <a:lnTo>
                                <a:pt x="37" y="44"/>
                              </a:lnTo>
                              <a:lnTo>
                                <a:pt x="51" y="44"/>
                              </a:lnTo>
                              <a:lnTo>
                                <a:pt x="32" y="32"/>
                              </a:lnTo>
                              <a:lnTo>
                                <a:pt x="13" y="25"/>
                              </a:lnTo>
                              <a:lnTo>
                                <a:pt x="7" y="24"/>
                              </a:lnTo>
                              <a:lnTo>
                                <a:pt x="0" y="2"/>
                              </a:lnTo>
                            </a:path>
                          </a:pathLst>
                        </a:custGeom>
                        <a:solidFill>
                          <a:srgbClr val="FF9FD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525" name="Freeform 9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30" y="2400"/>
                          <a:ext cx="45" cy="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8"/>
                            </a:cxn>
                            <a:cxn ang="0">
                              <a:pos x="9" y="3"/>
                            </a:cxn>
                            <a:cxn ang="0">
                              <a:pos x="15" y="0"/>
                            </a:cxn>
                            <a:cxn ang="0">
                              <a:pos x="20" y="1"/>
                            </a:cxn>
                            <a:cxn ang="0">
                              <a:pos x="26" y="4"/>
                            </a:cxn>
                            <a:cxn ang="0">
                              <a:pos x="44" y="9"/>
                            </a:cxn>
                          </a:cxnLst>
                          <a:rect l="0" t="0" r="r" b="b"/>
                          <a:pathLst>
                            <a:path w="45" h="10">
                              <a:moveTo>
                                <a:pt x="0" y="8"/>
                              </a:moveTo>
                              <a:lnTo>
                                <a:pt x="9" y="3"/>
                              </a:lnTo>
                              <a:lnTo>
                                <a:pt x="15" y="0"/>
                              </a:lnTo>
                              <a:lnTo>
                                <a:pt x="20" y="1"/>
                              </a:lnTo>
                              <a:lnTo>
                                <a:pt x="26" y="4"/>
                              </a:lnTo>
                              <a:lnTo>
                                <a:pt x="44" y="9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526" name="Freeform 9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822" y="2415"/>
                          <a:ext cx="84" cy="6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3" y="26"/>
                            </a:cxn>
                            <a:cxn ang="0">
                              <a:pos x="59" y="33"/>
                            </a:cxn>
                            <a:cxn ang="0">
                              <a:pos x="57" y="26"/>
                            </a:cxn>
                            <a:cxn ang="0">
                              <a:pos x="49" y="25"/>
                            </a:cxn>
                            <a:cxn ang="0">
                              <a:pos x="11" y="0"/>
                            </a:cxn>
                            <a:cxn ang="0">
                              <a:pos x="0" y="29"/>
                            </a:cxn>
                            <a:cxn ang="0">
                              <a:pos x="51" y="66"/>
                            </a:cxn>
                          </a:cxnLst>
                          <a:rect l="0" t="0" r="r" b="b"/>
                          <a:pathLst>
                            <a:path w="84" h="67">
                              <a:moveTo>
                                <a:pt x="83" y="26"/>
                              </a:moveTo>
                              <a:lnTo>
                                <a:pt x="59" y="33"/>
                              </a:lnTo>
                              <a:lnTo>
                                <a:pt x="57" y="26"/>
                              </a:lnTo>
                              <a:lnTo>
                                <a:pt x="49" y="25"/>
                              </a:lnTo>
                              <a:lnTo>
                                <a:pt x="11" y="0"/>
                              </a:lnTo>
                              <a:lnTo>
                                <a:pt x="0" y="29"/>
                              </a:lnTo>
                              <a:lnTo>
                                <a:pt x="51" y="6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794419" name="Group 927"/>
                  <p:cNvGrpSpPr>
                    <a:grpSpLocks/>
                  </p:cNvGrpSpPr>
                  <p:nvPr/>
                </p:nvGrpSpPr>
                <p:grpSpPr bwMode="auto">
                  <a:xfrm>
                    <a:off x="3766" y="2355"/>
                    <a:ext cx="66" cy="96"/>
                    <a:chOff x="3766" y="2355"/>
                    <a:chExt cx="66" cy="96"/>
                  </a:xfrm>
                </p:grpSpPr>
                <p:sp>
                  <p:nvSpPr>
                    <p:cNvPr id="794528" name="Freeform 928"/>
                    <p:cNvSpPr>
                      <a:spLocks/>
                    </p:cNvSpPr>
                    <p:nvPr/>
                  </p:nvSpPr>
                  <p:spPr bwMode="auto">
                    <a:xfrm>
                      <a:off x="3766" y="2355"/>
                      <a:ext cx="39" cy="34"/>
                    </a:xfrm>
                    <a:custGeom>
                      <a:avLst/>
                      <a:gdLst/>
                      <a:ahLst/>
                      <a:cxnLst>
                        <a:cxn ang="0">
                          <a:pos x="38" y="20"/>
                        </a:cxn>
                        <a:cxn ang="0">
                          <a:pos x="20" y="33"/>
                        </a:cxn>
                        <a:cxn ang="0">
                          <a:pos x="0" y="21"/>
                        </a:cxn>
                        <a:cxn ang="0">
                          <a:pos x="7" y="0"/>
                        </a:cxn>
                        <a:cxn ang="0">
                          <a:pos x="38" y="20"/>
                        </a:cxn>
                      </a:cxnLst>
                      <a:rect l="0" t="0" r="r" b="b"/>
                      <a:pathLst>
                        <a:path w="39" h="34">
                          <a:moveTo>
                            <a:pt x="38" y="20"/>
                          </a:moveTo>
                          <a:lnTo>
                            <a:pt x="20" y="33"/>
                          </a:lnTo>
                          <a:lnTo>
                            <a:pt x="0" y="21"/>
                          </a:lnTo>
                          <a:lnTo>
                            <a:pt x="7" y="0"/>
                          </a:lnTo>
                          <a:lnTo>
                            <a:pt x="38" y="20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4529" name="Freeform 929"/>
                    <p:cNvSpPr>
                      <a:spLocks/>
                    </p:cNvSpPr>
                    <p:nvPr/>
                  </p:nvSpPr>
                  <p:spPr bwMode="auto">
                    <a:xfrm>
                      <a:off x="3782" y="2383"/>
                      <a:ext cx="50" cy="68"/>
                    </a:xfrm>
                    <a:custGeom>
                      <a:avLst/>
                      <a:gdLst/>
                      <a:ahLst/>
                      <a:cxnLst>
                        <a:cxn ang="0">
                          <a:pos x="49" y="36"/>
                        </a:cxn>
                        <a:cxn ang="0">
                          <a:pos x="39" y="18"/>
                        </a:cxn>
                        <a:cxn ang="0">
                          <a:pos x="43" y="12"/>
                        </a:cxn>
                        <a:cxn ang="0">
                          <a:pos x="36" y="10"/>
                        </a:cxn>
                        <a:cxn ang="0">
                          <a:pos x="24" y="6"/>
                        </a:cxn>
                        <a:cxn ang="0">
                          <a:pos x="10" y="2"/>
                        </a:cxn>
                        <a:cxn ang="0">
                          <a:pos x="5" y="0"/>
                        </a:cxn>
                        <a:cxn ang="0">
                          <a:pos x="3" y="5"/>
                        </a:cxn>
                        <a:cxn ang="0">
                          <a:pos x="1" y="14"/>
                        </a:cxn>
                        <a:cxn ang="0">
                          <a:pos x="0" y="20"/>
                        </a:cxn>
                        <a:cxn ang="0">
                          <a:pos x="3" y="26"/>
                        </a:cxn>
                        <a:cxn ang="0">
                          <a:pos x="9" y="27"/>
                        </a:cxn>
                        <a:cxn ang="0">
                          <a:pos x="8" y="37"/>
                        </a:cxn>
                        <a:cxn ang="0">
                          <a:pos x="2" y="48"/>
                        </a:cxn>
                        <a:cxn ang="0">
                          <a:pos x="15" y="51"/>
                        </a:cxn>
                        <a:cxn ang="0">
                          <a:pos x="46" y="67"/>
                        </a:cxn>
                        <a:cxn ang="0">
                          <a:pos x="49" y="36"/>
                        </a:cxn>
                      </a:cxnLst>
                      <a:rect l="0" t="0" r="r" b="b"/>
                      <a:pathLst>
                        <a:path w="50" h="68">
                          <a:moveTo>
                            <a:pt x="49" y="36"/>
                          </a:moveTo>
                          <a:lnTo>
                            <a:pt x="39" y="18"/>
                          </a:lnTo>
                          <a:lnTo>
                            <a:pt x="43" y="12"/>
                          </a:lnTo>
                          <a:lnTo>
                            <a:pt x="36" y="10"/>
                          </a:lnTo>
                          <a:lnTo>
                            <a:pt x="24" y="6"/>
                          </a:lnTo>
                          <a:lnTo>
                            <a:pt x="10" y="2"/>
                          </a:lnTo>
                          <a:lnTo>
                            <a:pt x="5" y="0"/>
                          </a:lnTo>
                          <a:lnTo>
                            <a:pt x="3" y="5"/>
                          </a:lnTo>
                          <a:lnTo>
                            <a:pt x="1" y="14"/>
                          </a:lnTo>
                          <a:lnTo>
                            <a:pt x="0" y="20"/>
                          </a:lnTo>
                          <a:lnTo>
                            <a:pt x="3" y="26"/>
                          </a:lnTo>
                          <a:lnTo>
                            <a:pt x="9" y="27"/>
                          </a:lnTo>
                          <a:lnTo>
                            <a:pt x="8" y="37"/>
                          </a:lnTo>
                          <a:lnTo>
                            <a:pt x="2" y="48"/>
                          </a:lnTo>
                          <a:lnTo>
                            <a:pt x="15" y="51"/>
                          </a:lnTo>
                          <a:lnTo>
                            <a:pt x="46" y="67"/>
                          </a:lnTo>
                          <a:lnTo>
                            <a:pt x="49" y="36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  <p:grpSp>
            <p:nvGrpSpPr>
              <p:cNvPr id="794420" name="Group 930"/>
              <p:cNvGrpSpPr>
                <a:grpSpLocks/>
              </p:cNvGrpSpPr>
              <p:nvPr/>
            </p:nvGrpSpPr>
            <p:grpSpPr bwMode="auto">
              <a:xfrm>
                <a:off x="3456" y="2190"/>
                <a:ext cx="464" cy="271"/>
                <a:chOff x="3456" y="2190"/>
                <a:chExt cx="464" cy="271"/>
              </a:xfrm>
            </p:grpSpPr>
            <p:grpSp>
              <p:nvGrpSpPr>
                <p:cNvPr id="794424" name="Group 931"/>
                <p:cNvGrpSpPr>
                  <a:grpSpLocks/>
                </p:cNvGrpSpPr>
                <p:nvPr/>
              </p:nvGrpSpPr>
              <p:grpSpPr bwMode="auto">
                <a:xfrm>
                  <a:off x="3456" y="2190"/>
                  <a:ext cx="464" cy="271"/>
                  <a:chOff x="3456" y="2190"/>
                  <a:chExt cx="464" cy="271"/>
                </a:xfrm>
              </p:grpSpPr>
              <p:grpSp>
                <p:nvGrpSpPr>
                  <p:cNvPr id="794428" name="Group 932"/>
                  <p:cNvGrpSpPr>
                    <a:grpSpLocks/>
                  </p:cNvGrpSpPr>
                  <p:nvPr/>
                </p:nvGrpSpPr>
                <p:grpSpPr bwMode="auto">
                  <a:xfrm>
                    <a:off x="3456" y="2190"/>
                    <a:ext cx="464" cy="271"/>
                    <a:chOff x="3456" y="2190"/>
                    <a:chExt cx="464" cy="271"/>
                  </a:xfrm>
                </p:grpSpPr>
                <p:grpSp>
                  <p:nvGrpSpPr>
                    <p:cNvPr id="795746" name="Group 93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61" y="2190"/>
                      <a:ext cx="159" cy="163"/>
                      <a:chOff x="3761" y="2190"/>
                      <a:chExt cx="159" cy="163"/>
                    </a:xfrm>
                  </p:grpSpPr>
                  <p:grpSp>
                    <p:nvGrpSpPr>
                      <p:cNvPr id="795747" name="Group 93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61" y="2205"/>
                        <a:ext cx="135" cy="148"/>
                        <a:chOff x="3761" y="2205"/>
                        <a:chExt cx="135" cy="148"/>
                      </a:xfrm>
                    </p:grpSpPr>
                    <p:grpSp>
                      <p:nvGrpSpPr>
                        <p:cNvPr id="795749" name="Group 93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75" y="2272"/>
                          <a:ext cx="57" cy="43"/>
                          <a:chOff x="3775" y="2272"/>
                          <a:chExt cx="57" cy="43"/>
                        </a:xfrm>
                      </p:grpSpPr>
                      <p:sp>
                        <p:nvSpPr>
                          <p:cNvPr id="794536" name="Freeform 9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75" y="2272"/>
                            <a:ext cx="57" cy="4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6" y="26"/>
                              </a:cxn>
                              <a:cxn ang="0">
                                <a:pos x="47" y="29"/>
                              </a:cxn>
                              <a:cxn ang="0">
                                <a:pos x="42" y="29"/>
                              </a:cxn>
                              <a:cxn ang="0">
                                <a:pos x="37" y="31"/>
                              </a:cxn>
                              <a:cxn ang="0">
                                <a:pos x="25" y="42"/>
                              </a:cxn>
                              <a:cxn ang="0">
                                <a:pos x="17" y="40"/>
                              </a:cxn>
                              <a:cxn ang="0">
                                <a:pos x="3" y="29"/>
                              </a:cxn>
                              <a:cxn ang="0">
                                <a:pos x="0" y="16"/>
                              </a:cxn>
                              <a:cxn ang="0">
                                <a:pos x="12" y="0"/>
                              </a:cxn>
                              <a:cxn ang="0">
                                <a:pos x="43" y="3"/>
                              </a:cxn>
                              <a:cxn ang="0">
                                <a:pos x="55" y="14"/>
                              </a:cxn>
                              <a:cxn ang="0">
                                <a:pos x="56" y="26"/>
                              </a:cxn>
                            </a:cxnLst>
                            <a:rect l="0" t="0" r="r" b="b"/>
                            <a:pathLst>
                              <a:path w="57" h="43">
                                <a:moveTo>
                                  <a:pt x="56" y="26"/>
                                </a:moveTo>
                                <a:lnTo>
                                  <a:pt x="47" y="29"/>
                                </a:lnTo>
                                <a:lnTo>
                                  <a:pt x="42" y="29"/>
                                </a:lnTo>
                                <a:lnTo>
                                  <a:pt x="37" y="31"/>
                                </a:lnTo>
                                <a:lnTo>
                                  <a:pt x="25" y="42"/>
                                </a:lnTo>
                                <a:lnTo>
                                  <a:pt x="17" y="40"/>
                                </a:lnTo>
                                <a:lnTo>
                                  <a:pt x="3" y="29"/>
                                </a:lnTo>
                                <a:lnTo>
                                  <a:pt x="0" y="16"/>
                                </a:lnTo>
                                <a:lnTo>
                                  <a:pt x="12" y="0"/>
                                </a:lnTo>
                                <a:lnTo>
                                  <a:pt x="43" y="3"/>
                                </a:lnTo>
                                <a:lnTo>
                                  <a:pt x="55" y="14"/>
                                </a:lnTo>
                                <a:lnTo>
                                  <a:pt x="56" y="26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37" name="Freeform 9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91" y="2283"/>
                            <a:ext cx="15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4" y="0"/>
                              </a:cxn>
                              <a:cxn ang="0">
                                <a:pos x="4" y="2"/>
                              </a:cxn>
                              <a:cxn ang="0">
                                <a:pos x="0" y="15"/>
                              </a:cxn>
                            </a:cxnLst>
                            <a:rect l="0" t="0" r="r" b="b"/>
                            <a:pathLst>
                              <a:path w="15" h="16">
                                <a:moveTo>
                                  <a:pt x="14" y="0"/>
                                </a:moveTo>
                                <a:lnTo>
                                  <a:pt x="4" y="2"/>
                                </a:ln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38" name="Freeform 9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4" y="2288"/>
                            <a:ext cx="19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8" y="0"/>
                              </a:cxn>
                              <a:cxn ang="0">
                                <a:pos x="4" y="9"/>
                              </a:cxn>
                              <a:cxn ang="0">
                                <a:pos x="0" y="20"/>
                              </a:cxn>
                            </a:cxnLst>
                            <a:rect l="0" t="0" r="r" b="b"/>
                            <a:pathLst>
                              <a:path w="19" h="21">
                                <a:moveTo>
                                  <a:pt x="18" y="0"/>
                                </a:moveTo>
                                <a:lnTo>
                                  <a:pt x="4" y="9"/>
                                </a:lnTo>
                                <a:lnTo>
                                  <a:pt x="0" y="2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794539" name="Freeform 9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61" y="2205"/>
                          <a:ext cx="135" cy="148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" y="78"/>
                            </a:cxn>
                            <a:cxn ang="0">
                              <a:pos x="17" y="61"/>
                            </a:cxn>
                            <a:cxn ang="0">
                              <a:pos x="22" y="42"/>
                            </a:cxn>
                            <a:cxn ang="0">
                              <a:pos x="19" y="31"/>
                            </a:cxn>
                            <a:cxn ang="0">
                              <a:pos x="25" y="11"/>
                            </a:cxn>
                            <a:cxn ang="0">
                              <a:pos x="39" y="10"/>
                            </a:cxn>
                            <a:cxn ang="0">
                              <a:pos x="56" y="22"/>
                            </a:cxn>
                            <a:cxn ang="0">
                              <a:pos x="66" y="13"/>
                            </a:cxn>
                            <a:cxn ang="0">
                              <a:pos x="88" y="5"/>
                            </a:cxn>
                            <a:cxn ang="0">
                              <a:pos x="103" y="3"/>
                            </a:cxn>
                            <a:cxn ang="0">
                              <a:pos x="118" y="14"/>
                            </a:cxn>
                            <a:cxn ang="0">
                              <a:pos x="128" y="29"/>
                            </a:cxn>
                            <a:cxn ang="0">
                              <a:pos x="130" y="45"/>
                            </a:cxn>
                            <a:cxn ang="0">
                              <a:pos x="132" y="69"/>
                            </a:cxn>
                            <a:cxn ang="0">
                              <a:pos x="110" y="90"/>
                            </a:cxn>
                            <a:cxn ang="0">
                              <a:pos x="107" y="101"/>
                            </a:cxn>
                            <a:cxn ang="0">
                              <a:pos x="108" y="114"/>
                            </a:cxn>
                            <a:cxn ang="0">
                              <a:pos x="99" y="126"/>
                            </a:cxn>
                            <a:cxn ang="0">
                              <a:pos x="96" y="138"/>
                            </a:cxn>
                            <a:cxn ang="0">
                              <a:pos x="85" y="141"/>
                            </a:cxn>
                            <a:cxn ang="0">
                              <a:pos x="66" y="136"/>
                            </a:cxn>
                            <a:cxn ang="0">
                              <a:pos x="70" y="124"/>
                            </a:cxn>
                            <a:cxn ang="0">
                              <a:pos x="76" y="106"/>
                            </a:cxn>
                            <a:cxn ang="0">
                              <a:pos x="67" y="97"/>
                            </a:cxn>
                            <a:cxn ang="0">
                              <a:pos x="63" y="83"/>
                            </a:cxn>
                            <a:cxn ang="0">
                              <a:pos x="38" y="74"/>
                            </a:cxn>
                            <a:cxn ang="0">
                              <a:pos x="23" y="77"/>
                            </a:cxn>
                            <a:cxn ang="0">
                              <a:pos x="21" y="89"/>
                            </a:cxn>
                            <a:cxn ang="0">
                              <a:pos x="31" y="93"/>
                            </a:cxn>
                            <a:cxn ang="0">
                              <a:pos x="44" y="105"/>
                            </a:cxn>
                            <a:cxn ang="0">
                              <a:pos x="39" y="114"/>
                            </a:cxn>
                            <a:cxn ang="0">
                              <a:pos x="0" y="90"/>
                            </a:cxn>
                          </a:cxnLst>
                          <a:rect l="0" t="0" r="r" b="b"/>
                          <a:pathLst>
                            <a:path w="135" h="148">
                              <a:moveTo>
                                <a:pt x="0" y="90"/>
                              </a:moveTo>
                              <a:lnTo>
                                <a:pt x="5" y="78"/>
                              </a:lnTo>
                              <a:lnTo>
                                <a:pt x="5" y="71"/>
                              </a:lnTo>
                              <a:lnTo>
                                <a:pt x="17" y="61"/>
                              </a:lnTo>
                              <a:lnTo>
                                <a:pt x="19" y="56"/>
                              </a:lnTo>
                              <a:lnTo>
                                <a:pt x="22" y="42"/>
                              </a:lnTo>
                              <a:lnTo>
                                <a:pt x="17" y="38"/>
                              </a:lnTo>
                              <a:lnTo>
                                <a:pt x="19" y="31"/>
                              </a:lnTo>
                              <a:lnTo>
                                <a:pt x="21" y="25"/>
                              </a:lnTo>
                              <a:lnTo>
                                <a:pt x="25" y="11"/>
                              </a:lnTo>
                              <a:lnTo>
                                <a:pt x="30" y="14"/>
                              </a:lnTo>
                              <a:lnTo>
                                <a:pt x="39" y="10"/>
                              </a:lnTo>
                              <a:lnTo>
                                <a:pt x="42" y="17"/>
                              </a:lnTo>
                              <a:lnTo>
                                <a:pt x="56" y="22"/>
                              </a:lnTo>
                              <a:lnTo>
                                <a:pt x="58" y="15"/>
                              </a:lnTo>
                              <a:lnTo>
                                <a:pt x="66" y="13"/>
                              </a:lnTo>
                              <a:lnTo>
                                <a:pt x="74" y="2"/>
                              </a:lnTo>
                              <a:lnTo>
                                <a:pt x="88" y="5"/>
                              </a:lnTo>
                              <a:lnTo>
                                <a:pt x="96" y="0"/>
                              </a:lnTo>
                              <a:lnTo>
                                <a:pt x="103" y="3"/>
                              </a:lnTo>
                              <a:lnTo>
                                <a:pt x="115" y="7"/>
                              </a:lnTo>
                              <a:lnTo>
                                <a:pt x="118" y="14"/>
                              </a:lnTo>
                              <a:lnTo>
                                <a:pt x="125" y="22"/>
                              </a:lnTo>
                              <a:lnTo>
                                <a:pt x="128" y="29"/>
                              </a:lnTo>
                              <a:lnTo>
                                <a:pt x="133" y="38"/>
                              </a:lnTo>
                              <a:lnTo>
                                <a:pt x="130" y="45"/>
                              </a:lnTo>
                              <a:lnTo>
                                <a:pt x="134" y="56"/>
                              </a:lnTo>
                              <a:lnTo>
                                <a:pt x="132" y="69"/>
                              </a:lnTo>
                              <a:lnTo>
                                <a:pt x="119" y="79"/>
                              </a:lnTo>
                              <a:lnTo>
                                <a:pt x="110" y="90"/>
                              </a:lnTo>
                              <a:lnTo>
                                <a:pt x="102" y="94"/>
                              </a:lnTo>
                              <a:lnTo>
                                <a:pt x="107" y="101"/>
                              </a:lnTo>
                              <a:lnTo>
                                <a:pt x="112" y="109"/>
                              </a:lnTo>
                              <a:lnTo>
                                <a:pt x="108" y="114"/>
                              </a:lnTo>
                              <a:lnTo>
                                <a:pt x="107" y="122"/>
                              </a:lnTo>
                              <a:lnTo>
                                <a:pt x="99" y="126"/>
                              </a:lnTo>
                              <a:lnTo>
                                <a:pt x="96" y="132"/>
                              </a:lnTo>
                              <a:lnTo>
                                <a:pt x="96" y="138"/>
                              </a:lnTo>
                              <a:lnTo>
                                <a:pt x="92" y="145"/>
                              </a:lnTo>
                              <a:lnTo>
                                <a:pt x="85" y="141"/>
                              </a:lnTo>
                              <a:lnTo>
                                <a:pt x="77" y="147"/>
                              </a:lnTo>
                              <a:lnTo>
                                <a:pt x="66" y="136"/>
                              </a:lnTo>
                              <a:lnTo>
                                <a:pt x="68" y="130"/>
                              </a:lnTo>
                              <a:lnTo>
                                <a:pt x="70" y="124"/>
                              </a:lnTo>
                              <a:lnTo>
                                <a:pt x="80" y="113"/>
                              </a:lnTo>
                              <a:lnTo>
                                <a:pt x="76" y="106"/>
                              </a:lnTo>
                              <a:lnTo>
                                <a:pt x="73" y="98"/>
                              </a:lnTo>
                              <a:lnTo>
                                <a:pt x="67" y="97"/>
                              </a:lnTo>
                              <a:lnTo>
                                <a:pt x="67" y="90"/>
                              </a:lnTo>
                              <a:lnTo>
                                <a:pt x="63" y="83"/>
                              </a:lnTo>
                              <a:lnTo>
                                <a:pt x="59" y="81"/>
                              </a:lnTo>
                              <a:lnTo>
                                <a:pt x="38" y="74"/>
                              </a:lnTo>
                              <a:lnTo>
                                <a:pt x="32" y="74"/>
                              </a:lnTo>
                              <a:lnTo>
                                <a:pt x="23" y="77"/>
                              </a:lnTo>
                              <a:lnTo>
                                <a:pt x="22" y="82"/>
                              </a:lnTo>
                              <a:lnTo>
                                <a:pt x="21" y="89"/>
                              </a:lnTo>
                              <a:lnTo>
                                <a:pt x="26" y="90"/>
                              </a:lnTo>
                              <a:lnTo>
                                <a:pt x="31" y="93"/>
                              </a:lnTo>
                              <a:lnTo>
                                <a:pt x="36" y="102"/>
                              </a:lnTo>
                              <a:lnTo>
                                <a:pt x="44" y="105"/>
                              </a:lnTo>
                              <a:lnTo>
                                <a:pt x="41" y="108"/>
                              </a:lnTo>
                              <a:lnTo>
                                <a:pt x="39" y="114"/>
                              </a:lnTo>
                              <a:lnTo>
                                <a:pt x="32" y="119"/>
                              </a:lnTo>
                              <a:lnTo>
                                <a:pt x="0" y="90"/>
                              </a:lnTo>
                            </a:path>
                          </a:pathLst>
                        </a:custGeom>
                        <a:solidFill>
                          <a:srgbClr val="FFBF5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95751" name="Group 94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91" y="2190"/>
                        <a:ext cx="129" cy="105"/>
                        <a:chOff x="3791" y="2190"/>
                        <a:chExt cx="129" cy="105"/>
                      </a:xfrm>
                    </p:grpSpPr>
                    <p:grpSp>
                      <p:nvGrpSpPr>
                        <p:cNvPr id="795754" name="Group 94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791" y="2190"/>
                          <a:ext cx="129" cy="94"/>
                          <a:chOff x="3791" y="2190"/>
                          <a:chExt cx="129" cy="94"/>
                        </a:xfrm>
                      </p:grpSpPr>
                      <p:sp>
                        <p:nvSpPr>
                          <p:cNvPr id="794542" name="Freeform 9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91" y="2236"/>
                            <a:ext cx="1" cy="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1" h="4">
                                <a:moveTo>
                                  <a:pt x="0" y="3"/>
                                </a:move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43" name="Freeform 9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0" y="2190"/>
                            <a:ext cx="55" cy="2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5"/>
                              </a:cxn>
                              <a:cxn ang="0">
                                <a:pos x="14" y="9"/>
                              </a:cxn>
                              <a:cxn ang="0">
                                <a:pos x="21" y="5"/>
                              </a:cxn>
                              <a:cxn ang="0">
                                <a:pos x="28" y="0"/>
                              </a:cxn>
                              <a:cxn ang="0">
                                <a:pos x="33" y="2"/>
                              </a:cxn>
                              <a:cxn ang="0">
                                <a:pos x="40" y="4"/>
                              </a:cxn>
                              <a:cxn ang="0">
                                <a:pos x="47" y="0"/>
                              </a:cxn>
                              <a:cxn ang="0">
                                <a:pos x="54" y="3"/>
                              </a:cxn>
                            </a:cxnLst>
                            <a:rect l="0" t="0" r="r" b="b"/>
                            <a:pathLst>
                              <a:path w="55" h="26">
                                <a:moveTo>
                                  <a:pt x="0" y="25"/>
                                </a:moveTo>
                                <a:lnTo>
                                  <a:pt x="14" y="9"/>
                                </a:lnTo>
                                <a:lnTo>
                                  <a:pt x="21" y="5"/>
                                </a:lnTo>
                                <a:lnTo>
                                  <a:pt x="28" y="0"/>
                                </a:lnTo>
                                <a:lnTo>
                                  <a:pt x="33" y="2"/>
                                </a:lnTo>
                                <a:lnTo>
                                  <a:pt x="40" y="4"/>
                                </a:lnTo>
                                <a:lnTo>
                                  <a:pt x="47" y="0"/>
                                </a:lnTo>
                                <a:lnTo>
                                  <a:pt x="54" y="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44" name="Freeform 9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9" y="2197"/>
                            <a:ext cx="38" cy="3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7" y="3"/>
                              </a:cxn>
                              <a:cxn ang="0">
                                <a:pos x="30" y="1"/>
                              </a:cxn>
                              <a:cxn ang="0">
                                <a:pos x="23" y="0"/>
                              </a:cxn>
                              <a:cxn ang="0">
                                <a:pos x="23" y="8"/>
                              </a:cxn>
                              <a:cxn ang="0">
                                <a:pos x="14" y="17"/>
                              </a:cxn>
                              <a:cxn ang="0">
                                <a:pos x="0" y="37"/>
                              </a:cxn>
                            </a:cxnLst>
                            <a:rect l="0" t="0" r="r" b="b"/>
                            <a:pathLst>
                              <a:path w="38" h="38">
                                <a:moveTo>
                                  <a:pt x="37" y="3"/>
                                </a:moveTo>
                                <a:lnTo>
                                  <a:pt x="30" y="1"/>
                                </a:lnTo>
                                <a:lnTo>
                                  <a:pt x="23" y="0"/>
                                </a:lnTo>
                                <a:lnTo>
                                  <a:pt x="23" y="8"/>
                                </a:lnTo>
                                <a:lnTo>
                                  <a:pt x="14" y="17"/>
                                </a:lnTo>
                                <a:lnTo>
                                  <a:pt x="0" y="3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45" name="Freeform 9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2" y="2201"/>
                            <a:ext cx="54" cy="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0"/>
                              </a:cxn>
                              <a:cxn ang="0">
                                <a:pos x="15" y="7"/>
                              </a:cxn>
                              <a:cxn ang="0">
                                <a:pos x="24" y="2"/>
                              </a:cxn>
                              <a:cxn ang="0">
                                <a:pos x="34" y="0"/>
                              </a:cxn>
                              <a:cxn ang="0">
                                <a:pos x="38" y="6"/>
                              </a:cxn>
                              <a:cxn ang="0">
                                <a:pos x="48" y="11"/>
                              </a:cxn>
                              <a:cxn ang="0">
                                <a:pos x="53" y="19"/>
                              </a:cxn>
                            </a:cxnLst>
                            <a:rect l="0" t="0" r="r" b="b"/>
                            <a:pathLst>
                              <a:path w="54" h="20">
                                <a:moveTo>
                                  <a:pt x="0" y="10"/>
                                </a:moveTo>
                                <a:lnTo>
                                  <a:pt x="15" y="7"/>
                                </a:lnTo>
                                <a:lnTo>
                                  <a:pt x="24" y="2"/>
                                </a:lnTo>
                                <a:lnTo>
                                  <a:pt x="34" y="0"/>
                                </a:lnTo>
                                <a:lnTo>
                                  <a:pt x="38" y="6"/>
                                </a:lnTo>
                                <a:lnTo>
                                  <a:pt x="48" y="11"/>
                                </a:lnTo>
                                <a:lnTo>
                                  <a:pt x="53" y="19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46" name="Freeform 9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5" y="2218"/>
                            <a:ext cx="85" cy="2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0"/>
                              </a:cxn>
                              <a:cxn ang="0">
                                <a:pos x="9" y="5"/>
                              </a:cxn>
                              <a:cxn ang="0">
                                <a:pos x="14" y="0"/>
                              </a:cxn>
                              <a:cxn ang="0">
                                <a:pos x="22" y="3"/>
                              </a:cxn>
                              <a:cxn ang="0">
                                <a:pos x="37" y="7"/>
                              </a:cxn>
                              <a:cxn ang="0">
                                <a:pos x="40" y="14"/>
                              </a:cxn>
                              <a:cxn ang="0">
                                <a:pos x="45" y="21"/>
                              </a:cxn>
                              <a:cxn ang="0">
                                <a:pos x="57" y="24"/>
                              </a:cxn>
                              <a:cxn ang="0">
                                <a:pos x="65" y="21"/>
                              </a:cxn>
                              <a:cxn ang="0">
                                <a:pos x="77" y="24"/>
                              </a:cxn>
                              <a:cxn ang="0">
                                <a:pos x="84" y="27"/>
                              </a:cxn>
                            </a:cxnLst>
                            <a:rect l="0" t="0" r="r" b="b"/>
                            <a:pathLst>
                              <a:path w="85" h="28">
                                <a:moveTo>
                                  <a:pt x="0" y="10"/>
                                </a:moveTo>
                                <a:lnTo>
                                  <a:pt x="9" y="5"/>
                                </a:lnTo>
                                <a:lnTo>
                                  <a:pt x="14" y="0"/>
                                </a:lnTo>
                                <a:lnTo>
                                  <a:pt x="22" y="3"/>
                                </a:lnTo>
                                <a:lnTo>
                                  <a:pt x="37" y="7"/>
                                </a:lnTo>
                                <a:lnTo>
                                  <a:pt x="40" y="14"/>
                                </a:lnTo>
                                <a:lnTo>
                                  <a:pt x="45" y="21"/>
                                </a:lnTo>
                                <a:lnTo>
                                  <a:pt x="57" y="24"/>
                                </a:lnTo>
                                <a:lnTo>
                                  <a:pt x="65" y="21"/>
                                </a:lnTo>
                                <a:lnTo>
                                  <a:pt x="77" y="24"/>
                                </a:lnTo>
                                <a:lnTo>
                                  <a:pt x="84" y="2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47" name="Freeform 9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58" y="2239"/>
                            <a:ext cx="59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7" y="9"/>
                              </a:cxn>
                              <a:cxn ang="0">
                                <a:pos x="13" y="16"/>
                              </a:cxn>
                              <a:cxn ang="0">
                                <a:pos x="23" y="21"/>
                              </a:cxn>
                              <a:cxn ang="0">
                                <a:pos x="30" y="22"/>
                              </a:cxn>
                              <a:cxn ang="0">
                                <a:pos x="41" y="26"/>
                              </a:cxn>
                              <a:cxn ang="0">
                                <a:pos x="45" y="28"/>
                              </a:cxn>
                              <a:cxn ang="0">
                                <a:pos x="58" y="31"/>
                              </a:cxn>
                            </a:cxnLst>
                            <a:rect l="0" t="0" r="r" b="b"/>
                            <a:pathLst>
                              <a:path w="59" h="32">
                                <a:moveTo>
                                  <a:pt x="0" y="0"/>
                                </a:moveTo>
                                <a:lnTo>
                                  <a:pt x="7" y="9"/>
                                </a:lnTo>
                                <a:lnTo>
                                  <a:pt x="13" y="16"/>
                                </a:lnTo>
                                <a:lnTo>
                                  <a:pt x="23" y="21"/>
                                </a:lnTo>
                                <a:lnTo>
                                  <a:pt x="30" y="22"/>
                                </a:lnTo>
                                <a:lnTo>
                                  <a:pt x="41" y="26"/>
                                </a:lnTo>
                                <a:lnTo>
                                  <a:pt x="45" y="28"/>
                                </a:lnTo>
                                <a:lnTo>
                                  <a:pt x="58" y="3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48" name="Freeform 9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22" y="2231"/>
                            <a:ext cx="78" cy="53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8" y="1"/>
                              </a:cxn>
                              <a:cxn ang="0">
                                <a:pos x="13" y="3"/>
                              </a:cxn>
                              <a:cxn ang="0">
                                <a:pos x="18" y="5"/>
                              </a:cxn>
                              <a:cxn ang="0">
                                <a:pos x="23" y="7"/>
                              </a:cxn>
                              <a:cxn ang="0">
                                <a:pos x="29" y="16"/>
                              </a:cxn>
                              <a:cxn ang="0">
                                <a:pos x="27" y="21"/>
                              </a:cxn>
                              <a:cxn ang="0">
                                <a:pos x="30" y="25"/>
                              </a:cxn>
                              <a:cxn ang="0">
                                <a:pos x="37" y="27"/>
                              </a:cxn>
                              <a:cxn ang="0">
                                <a:pos x="48" y="37"/>
                              </a:cxn>
                              <a:cxn ang="0">
                                <a:pos x="52" y="46"/>
                              </a:cxn>
                              <a:cxn ang="0">
                                <a:pos x="64" y="51"/>
                              </a:cxn>
                              <a:cxn ang="0">
                                <a:pos x="77" y="52"/>
                              </a:cxn>
                            </a:cxnLst>
                            <a:rect l="0" t="0" r="r" b="b"/>
                            <a:pathLst>
                              <a:path w="78" h="53">
                                <a:moveTo>
                                  <a:pt x="0" y="0"/>
                                </a:moveTo>
                                <a:lnTo>
                                  <a:pt x="8" y="1"/>
                                </a:lnTo>
                                <a:lnTo>
                                  <a:pt x="13" y="3"/>
                                </a:lnTo>
                                <a:lnTo>
                                  <a:pt x="18" y="5"/>
                                </a:lnTo>
                                <a:lnTo>
                                  <a:pt x="23" y="7"/>
                                </a:lnTo>
                                <a:lnTo>
                                  <a:pt x="29" y="16"/>
                                </a:lnTo>
                                <a:lnTo>
                                  <a:pt x="27" y="21"/>
                                </a:lnTo>
                                <a:lnTo>
                                  <a:pt x="30" y="25"/>
                                </a:lnTo>
                                <a:lnTo>
                                  <a:pt x="37" y="27"/>
                                </a:lnTo>
                                <a:lnTo>
                                  <a:pt x="48" y="37"/>
                                </a:lnTo>
                                <a:lnTo>
                                  <a:pt x="52" y="46"/>
                                </a:lnTo>
                                <a:lnTo>
                                  <a:pt x="64" y="51"/>
                                </a:lnTo>
                                <a:lnTo>
                                  <a:pt x="77" y="52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5755" name="Group 94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847" y="2272"/>
                          <a:ext cx="20" cy="23"/>
                          <a:chOff x="3847" y="2272"/>
                          <a:chExt cx="20" cy="23"/>
                        </a:xfrm>
                      </p:grpSpPr>
                      <p:sp>
                        <p:nvSpPr>
                          <p:cNvPr id="794550" name="Oval 950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847" y="2272"/>
                            <a:ext cx="3" cy="15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51" name="Oval 951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 rot="1020000">
                            <a:off x="3861" y="2282"/>
                            <a:ext cx="6" cy="13"/>
                          </a:xfrm>
                          <a:prstGeom prst="ellipse">
                            <a:avLst/>
                          </a:prstGeom>
                          <a:solidFill>
                            <a:srgbClr val="000000"/>
                          </a:solidFill>
                          <a:ln w="12700">
                            <a:noFill/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  <p:grpSp>
                  <p:nvGrpSpPr>
                    <p:cNvPr id="795758" name="Group 9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56" y="2291"/>
                      <a:ext cx="338" cy="170"/>
                      <a:chOff x="3456" y="2291"/>
                      <a:chExt cx="338" cy="170"/>
                    </a:xfrm>
                  </p:grpSpPr>
                  <p:grpSp>
                    <p:nvGrpSpPr>
                      <p:cNvPr id="795761" name="Group 95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456" y="2329"/>
                        <a:ext cx="272" cy="132"/>
                        <a:chOff x="3456" y="2329"/>
                        <a:chExt cx="272" cy="132"/>
                      </a:xfrm>
                    </p:grpSpPr>
                    <p:grpSp>
                      <p:nvGrpSpPr>
                        <p:cNvPr id="795762" name="Group 95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456" y="2339"/>
                          <a:ext cx="90" cy="122"/>
                          <a:chOff x="3456" y="2339"/>
                          <a:chExt cx="90" cy="122"/>
                        </a:xfrm>
                      </p:grpSpPr>
                      <p:sp>
                        <p:nvSpPr>
                          <p:cNvPr id="794555" name="Freeform 9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6" y="2339"/>
                            <a:ext cx="80" cy="12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8"/>
                              </a:cxn>
                              <a:cxn ang="0">
                                <a:pos x="0" y="53"/>
                              </a:cxn>
                              <a:cxn ang="0">
                                <a:pos x="22" y="113"/>
                              </a:cxn>
                              <a:cxn ang="0">
                                <a:pos x="41" y="118"/>
                              </a:cxn>
                              <a:cxn ang="0">
                                <a:pos x="48" y="120"/>
                              </a:cxn>
                              <a:cxn ang="0">
                                <a:pos x="54" y="121"/>
                              </a:cxn>
                              <a:cxn ang="0">
                                <a:pos x="61" y="119"/>
                              </a:cxn>
                              <a:cxn ang="0">
                                <a:pos x="65" y="104"/>
                              </a:cxn>
                              <a:cxn ang="0">
                                <a:pos x="74" y="101"/>
                              </a:cxn>
                              <a:cxn ang="0">
                                <a:pos x="79" y="62"/>
                              </a:cxn>
                              <a:cxn ang="0">
                                <a:pos x="59" y="45"/>
                              </a:cxn>
                              <a:cxn ang="0">
                                <a:pos x="50" y="29"/>
                              </a:cxn>
                              <a:cxn ang="0">
                                <a:pos x="44" y="26"/>
                              </a:cxn>
                              <a:cxn ang="0">
                                <a:pos x="30" y="24"/>
                              </a:cxn>
                              <a:cxn ang="0">
                                <a:pos x="25" y="14"/>
                              </a:cxn>
                              <a:cxn ang="0">
                                <a:pos x="20" y="7"/>
                              </a:cxn>
                              <a:cxn ang="0">
                                <a:pos x="17" y="0"/>
                              </a:cxn>
                              <a:cxn ang="0">
                                <a:pos x="10" y="3"/>
                              </a:cxn>
                              <a:cxn ang="0">
                                <a:pos x="1" y="8"/>
                              </a:cxn>
                            </a:cxnLst>
                            <a:rect l="0" t="0" r="r" b="b"/>
                            <a:pathLst>
                              <a:path w="80" h="122">
                                <a:moveTo>
                                  <a:pt x="1" y="8"/>
                                </a:moveTo>
                                <a:lnTo>
                                  <a:pt x="0" y="53"/>
                                </a:lnTo>
                                <a:lnTo>
                                  <a:pt x="22" y="113"/>
                                </a:lnTo>
                                <a:lnTo>
                                  <a:pt x="41" y="118"/>
                                </a:lnTo>
                                <a:lnTo>
                                  <a:pt x="48" y="120"/>
                                </a:lnTo>
                                <a:lnTo>
                                  <a:pt x="54" y="121"/>
                                </a:lnTo>
                                <a:lnTo>
                                  <a:pt x="61" y="119"/>
                                </a:lnTo>
                                <a:lnTo>
                                  <a:pt x="65" y="104"/>
                                </a:lnTo>
                                <a:lnTo>
                                  <a:pt x="74" y="101"/>
                                </a:lnTo>
                                <a:lnTo>
                                  <a:pt x="79" y="62"/>
                                </a:lnTo>
                                <a:lnTo>
                                  <a:pt x="59" y="45"/>
                                </a:lnTo>
                                <a:lnTo>
                                  <a:pt x="50" y="29"/>
                                </a:lnTo>
                                <a:lnTo>
                                  <a:pt x="44" y="26"/>
                                </a:lnTo>
                                <a:lnTo>
                                  <a:pt x="30" y="24"/>
                                </a:lnTo>
                                <a:lnTo>
                                  <a:pt x="25" y="14"/>
                                </a:lnTo>
                                <a:lnTo>
                                  <a:pt x="20" y="7"/>
                                </a:lnTo>
                                <a:lnTo>
                                  <a:pt x="17" y="0"/>
                                </a:lnTo>
                                <a:lnTo>
                                  <a:pt x="10" y="3"/>
                                </a:lnTo>
                                <a:lnTo>
                                  <a:pt x="1" y="8"/>
                                </a:lnTo>
                              </a:path>
                            </a:pathLst>
                          </a:custGeom>
                          <a:solidFill>
                            <a:srgbClr val="BF7F1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56" name="Freeform 9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73" y="2358"/>
                            <a:ext cx="37" cy="9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7" y="2"/>
                              </a:cxn>
                              <a:cxn ang="0">
                                <a:pos x="11" y="0"/>
                              </a:cxn>
                              <a:cxn ang="0">
                                <a:pos x="3" y="6"/>
                              </a:cxn>
                              <a:cxn ang="0">
                                <a:pos x="0" y="10"/>
                              </a:cxn>
                              <a:cxn ang="0">
                                <a:pos x="3" y="25"/>
                              </a:cxn>
                              <a:cxn ang="0">
                                <a:pos x="7" y="30"/>
                              </a:cxn>
                              <a:cxn ang="0">
                                <a:pos x="10" y="46"/>
                              </a:cxn>
                              <a:cxn ang="0">
                                <a:pos x="16" y="55"/>
                              </a:cxn>
                              <a:cxn ang="0">
                                <a:pos x="17" y="62"/>
                              </a:cxn>
                              <a:cxn ang="0">
                                <a:pos x="27" y="78"/>
                              </a:cxn>
                              <a:cxn ang="0">
                                <a:pos x="36" y="94"/>
                              </a:cxn>
                            </a:cxnLst>
                            <a:rect l="0" t="0" r="r" b="b"/>
                            <a:pathLst>
                              <a:path w="37" h="95">
                                <a:moveTo>
                                  <a:pt x="17" y="2"/>
                                </a:moveTo>
                                <a:lnTo>
                                  <a:pt x="11" y="0"/>
                                </a:lnTo>
                                <a:lnTo>
                                  <a:pt x="3" y="6"/>
                                </a:lnTo>
                                <a:lnTo>
                                  <a:pt x="0" y="10"/>
                                </a:lnTo>
                                <a:lnTo>
                                  <a:pt x="3" y="25"/>
                                </a:lnTo>
                                <a:lnTo>
                                  <a:pt x="7" y="30"/>
                                </a:lnTo>
                                <a:lnTo>
                                  <a:pt x="10" y="46"/>
                                </a:lnTo>
                                <a:lnTo>
                                  <a:pt x="16" y="55"/>
                                </a:lnTo>
                                <a:lnTo>
                                  <a:pt x="17" y="62"/>
                                </a:lnTo>
                                <a:lnTo>
                                  <a:pt x="27" y="78"/>
                                </a:lnTo>
                                <a:lnTo>
                                  <a:pt x="36" y="9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5766" name="Group 95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456" y="2342"/>
                            <a:ext cx="32" cy="111"/>
                            <a:chOff x="3456" y="2342"/>
                            <a:chExt cx="32" cy="111"/>
                          </a:xfrm>
                        </p:grpSpPr>
                        <p:sp>
                          <p:nvSpPr>
                            <p:cNvPr id="794558" name="Freeform 95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56" y="2342"/>
                              <a:ext cx="32" cy="111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0" y="0"/>
                                </a:cxn>
                                <a:cxn ang="0">
                                  <a:pos x="14" y="15"/>
                                </a:cxn>
                                <a:cxn ang="0">
                                  <a:pos x="18" y="24"/>
                                </a:cxn>
                                <a:cxn ang="0">
                                  <a:pos x="14" y="35"/>
                                </a:cxn>
                                <a:cxn ang="0">
                                  <a:pos x="11" y="40"/>
                                </a:cxn>
                                <a:cxn ang="0">
                                  <a:pos x="14" y="55"/>
                                </a:cxn>
                                <a:cxn ang="0">
                                  <a:pos x="19" y="62"/>
                                </a:cxn>
                                <a:cxn ang="0">
                                  <a:pos x="22" y="67"/>
                                </a:cxn>
                                <a:cxn ang="0">
                                  <a:pos x="25" y="82"/>
                                </a:cxn>
                                <a:cxn ang="0">
                                  <a:pos x="28" y="95"/>
                                </a:cxn>
                                <a:cxn ang="0">
                                  <a:pos x="31" y="110"/>
                                </a:cxn>
                                <a:cxn ang="0">
                                  <a:pos x="25" y="108"/>
                                </a:cxn>
                                <a:cxn ang="0">
                                  <a:pos x="13" y="104"/>
                                </a:cxn>
                                <a:cxn ang="0">
                                  <a:pos x="5" y="88"/>
                                </a:cxn>
                                <a:cxn ang="0">
                                  <a:pos x="8" y="76"/>
                                </a:cxn>
                                <a:cxn ang="0">
                                  <a:pos x="7" y="62"/>
                                </a:cxn>
                                <a:cxn ang="0">
                                  <a:pos x="2" y="56"/>
                                </a:cxn>
                                <a:cxn ang="0">
                                  <a:pos x="1" y="43"/>
                                </a:cxn>
                                <a:cxn ang="0">
                                  <a:pos x="0" y="22"/>
                                </a:cxn>
                                <a:cxn ang="0">
                                  <a:pos x="2" y="10"/>
                                </a:cxn>
                                <a:cxn ang="0">
                                  <a:pos x="10" y="0"/>
                                </a:cxn>
                              </a:cxnLst>
                              <a:rect l="0" t="0" r="r" b="b"/>
                              <a:pathLst>
                                <a:path w="32" h="111">
                                  <a:moveTo>
                                    <a:pt x="10" y="0"/>
                                  </a:moveTo>
                                  <a:lnTo>
                                    <a:pt x="14" y="15"/>
                                  </a:lnTo>
                                  <a:lnTo>
                                    <a:pt x="18" y="24"/>
                                  </a:lnTo>
                                  <a:lnTo>
                                    <a:pt x="14" y="35"/>
                                  </a:lnTo>
                                  <a:lnTo>
                                    <a:pt x="11" y="40"/>
                                  </a:lnTo>
                                  <a:lnTo>
                                    <a:pt x="14" y="55"/>
                                  </a:lnTo>
                                  <a:lnTo>
                                    <a:pt x="19" y="62"/>
                                  </a:lnTo>
                                  <a:lnTo>
                                    <a:pt x="22" y="67"/>
                                  </a:lnTo>
                                  <a:lnTo>
                                    <a:pt x="25" y="82"/>
                                  </a:lnTo>
                                  <a:lnTo>
                                    <a:pt x="28" y="95"/>
                                  </a:lnTo>
                                  <a:lnTo>
                                    <a:pt x="31" y="110"/>
                                  </a:lnTo>
                                  <a:lnTo>
                                    <a:pt x="25" y="108"/>
                                  </a:lnTo>
                                  <a:lnTo>
                                    <a:pt x="13" y="104"/>
                                  </a:lnTo>
                                  <a:lnTo>
                                    <a:pt x="5" y="88"/>
                                  </a:lnTo>
                                  <a:lnTo>
                                    <a:pt x="8" y="76"/>
                                  </a:lnTo>
                                  <a:lnTo>
                                    <a:pt x="7" y="62"/>
                                  </a:lnTo>
                                  <a:lnTo>
                                    <a:pt x="2" y="56"/>
                                  </a:lnTo>
                                  <a:lnTo>
                                    <a:pt x="1" y="43"/>
                                  </a:lnTo>
                                  <a:lnTo>
                                    <a:pt x="0" y="22"/>
                                  </a:lnTo>
                                  <a:lnTo>
                                    <a:pt x="2" y="10"/>
                                  </a:lnTo>
                                  <a:lnTo>
                                    <a:pt x="10" y="0"/>
                                  </a:lnTo>
                                </a:path>
                              </a:pathLst>
                            </a:custGeom>
                            <a:solidFill>
                              <a:srgbClr val="7F5F3F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559" name="Freeform 95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468" y="2422"/>
                              <a:ext cx="16" cy="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3"/>
                                </a:cxn>
                                <a:cxn ang="0">
                                  <a:pos x="15" y="0"/>
                                </a:cxn>
                              </a:cxnLst>
                              <a:rect l="0" t="0" r="r" b="b"/>
                              <a:pathLst>
                                <a:path w="16" h="4">
                                  <a:moveTo>
                                    <a:pt x="0" y="3"/>
                                  </a:moveTo>
                                  <a:lnTo>
                                    <a:pt x="15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95769" name="Group 96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518" y="2329"/>
                          <a:ext cx="210" cy="114"/>
                          <a:chOff x="3518" y="2329"/>
                          <a:chExt cx="210" cy="114"/>
                        </a:xfrm>
                      </p:grpSpPr>
                      <p:sp>
                        <p:nvSpPr>
                          <p:cNvPr id="794561" name="Freeform 9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18" y="2329"/>
                            <a:ext cx="210" cy="11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94" y="12"/>
                              </a:cxn>
                              <a:cxn ang="0">
                                <a:pos x="183" y="9"/>
                              </a:cxn>
                              <a:cxn ang="0">
                                <a:pos x="172" y="0"/>
                              </a:cxn>
                              <a:cxn ang="0">
                                <a:pos x="163" y="2"/>
                              </a:cxn>
                              <a:cxn ang="0">
                                <a:pos x="146" y="9"/>
                              </a:cxn>
                              <a:cxn ang="0">
                                <a:pos x="135" y="7"/>
                              </a:cxn>
                              <a:cxn ang="0">
                                <a:pos x="129" y="6"/>
                              </a:cxn>
                              <a:cxn ang="0">
                                <a:pos x="124" y="4"/>
                              </a:cxn>
                              <a:cxn ang="0">
                                <a:pos x="115" y="3"/>
                              </a:cxn>
                              <a:cxn ang="0">
                                <a:pos x="109" y="6"/>
                              </a:cxn>
                              <a:cxn ang="0">
                                <a:pos x="99" y="10"/>
                              </a:cxn>
                              <a:cxn ang="0">
                                <a:pos x="92" y="15"/>
                              </a:cxn>
                              <a:cxn ang="0">
                                <a:pos x="72" y="22"/>
                              </a:cxn>
                              <a:cxn ang="0">
                                <a:pos x="42" y="25"/>
                              </a:cxn>
                              <a:cxn ang="0">
                                <a:pos x="11" y="38"/>
                              </a:cxn>
                              <a:cxn ang="0">
                                <a:pos x="1" y="54"/>
                              </a:cxn>
                              <a:cxn ang="0">
                                <a:pos x="3" y="68"/>
                              </a:cxn>
                              <a:cxn ang="0">
                                <a:pos x="0" y="73"/>
                              </a:cxn>
                              <a:cxn ang="0">
                                <a:pos x="6" y="76"/>
                              </a:cxn>
                              <a:cxn ang="0">
                                <a:pos x="11" y="83"/>
                              </a:cxn>
                              <a:cxn ang="0">
                                <a:pos x="15" y="91"/>
                              </a:cxn>
                              <a:cxn ang="0">
                                <a:pos x="17" y="100"/>
                              </a:cxn>
                              <a:cxn ang="0">
                                <a:pos x="15" y="106"/>
                              </a:cxn>
                              <a:cxn ang="0">
                                <a:pos x="21" y="113"/>
                              </a:cxn>
                              <a:cxn ang="0">
                                <a:pos x="30" y="108"/>
                              </a:cxn>
                              <a:cxn ang="0">
                                <a:pos x="35" y="105"/>
                              </a:cxn>
                              <a:cxn ang="0">
                                <a:pos x="47" y="100"/>
                              </a:cxn>
                              <a:cxn ang="0">
                                <a:pos x="48" y="94"/>
                              </a:cxn>
                              <a:cxn ang="0">
                                <a:pos x="51" y="81"/>
                              </a:cxn>
                              <a:cxn ang="0">
                                <a:pos x="69" y="73"/>
                              </a:cxn>
                              <a:cxn ang="0">
                                <a:pos x="73" y="81"/>
                              </a:cxn>
                              <a:cxn ang="0">
                                <a:pos x="75" y="90"/>
                              </a:cxn>
                              <a:cxn ang="0">
                                <a:pos x="93" y="76"/>
                              </a:cxn>
                              <a:cxn ang="0">
                                <a:pos x="121" y="77"/>
                              </a:cxn>
                              <a:cxn ang="0">
                                <a:pos x="147" y="78"/>
                              </a:cxn>
                              <a:cxn ang="0">
                                <a:pos x="158" y="88"/>
                              </a:cxn>
                              <a:cxn ang="0">
                                <a:pos x="164" y="90"/>
                              </a:cxn>
                              <a:cxn ang="0">
                                <a:pos x="180" y="87"/>
                              </a:cxn>
                              <a:cxn ang="0">
                                <a:pos x="187" y="83"/>
                              </a:cxn>
                              <a:cxn ang="0">
                                <a:pos x="198" y="73"/>
                              </a:cxn>
                              <a:cxn ang="0">
                                <a:pos x="209" y="51"/>
                              </a:cxn>
                              <a:cxn ang="0">
                                <a:pos x="194" y="12"/>
                              </a:cxn>
                            </a:cxnLst>
                            <a:rect l="0" t="0" r="r" b="b"/>
                            <a:pathLst>
                              <a:path w="210" h="114">
                                <a:moveTo>
                                  <a:pt x="194" y="12"/>
                                </a:moveTo>
                                <a:lnTo>
                                  <a:pt x="183" y="9"/>
                                </a:lnTo>
                                <a:lnTo>
                                  <a:pt x="172" y="0"/>
                                </a:lnTo>
                                <a:lnTo>
                                  <a:pt x="163" y="2"/>
                                </a:lnTo>
                                <a:lnTo>
                                  <a:pt x="146" y="9"/>
                                </a:lnTo>
                                <a:lnTo>
                                  <a:pt x="135" y="7"/>
                                </a:lnTo>
                                <a:lnTo>
                                  <a:pt x="129" y="6"/>
                                </a:lnTo>
                                <a:lnTo>
                                  <a:pt x="124" y="4"/>
                                </a:lnTo>
                                <a:lnTo>
                                  <a:pt x="115" y="3"/>
                                </a:lnTo>
                                <a:lnTo>
                                  <a:pt x="109" y="6"/>
                                </a:lnTo>
                                <a:lnTo>
                                  <a:pt x="99" y="10"/>
                                </a:lnTo>
                                <a:lnTo>
                                  <a:pt x="92" y="15"/>
                                </a:lnTo>
                                <a:lnTo>
                                  <a:pt x="72" y="22"/>
                                </a:lnTo>
                                <a:lnTo>
                                  <a:pt x="42" y="25"/>
                                </a:lnTo>
                                <a:lnTo>
                                  <a:pt x="11" y="38"/>
                                </a:lnTo>
                                <a:lnTo>
                                  <a:pt x="1" y="54"/>
                                </a:lnTo>
                                <a:lnTo>
                                  <a:pt x="3" y="68"/>
                                </a:lnTo>
                                <a:lnTo>
                                  <a:pt x="0" y="73"/>
                                </a:lnTo>
                                <a:lnTo>
                                  <a:pt x="6" y="76"/>
                                </a:lnTo>
                                <a:lnTo>
                                  <a:pt x="11" y="83"/>
                                </a:lnTo>
                                <a:lnTo>
                                  <a:pt x="15" y="91"/>
                                </a:lnTo>
                                <a:lnTo>
                                  <a:pt x="17" y="100"/>
                                </a:lnTo>
                                <a:lnTo>
                                  <a:pt x="15" y="106"/>
                                </a:lnTo>
                                <a:lnTo>
                                  <a:pt x="21" y="113"/>
                                </a:lnTo>
                                <a:lnTo>
                                  <a:pt x="30" y="108"/>
                                </a:lnTo>
                                <a:lnTo>
                                  <a:pt x="35" y="105"/>
                                </a:lnTo>
                                <a:lnTo>
                                  <a:pt x="47" y="100"/>
                                </a:lnTo>
                                <a:lnTo>
                                  <a:pt x="48" y="94"/>
                                </a:lnTo>
                                <a:lnTo>
                                  <a:pt x="51" y="81"/>
                                </a:lnTo>
                                <a:lnTo>
                                  <a:pt x="69" y="73"/>
                                </a:lnTo>
                                <a:lnTo>
                                  <a:pt x="73" y="81"/>
                                </a:lnTo>
                                <a:lnTo>
                                  <a:pt x="75" y="90"/>
                                </a:lnTo>
                                <a:lnTo>
                                  <a:pt x="93" y="76"/>
                                </a:lnTo>
                                <a:lnTo>
                                  <a:pt x="121" y="77"/>
                                </a:lnTo>
                                <a:lnTo>
                                  <a:pt x="147" y="78"/>
                                </a:lnTo>
                                <a:lnTo>
                                  <a:pt x="158" y="88"/>
                                </a:lnTo>
                                <a:lnTo>
                                  <a:pt x="164" y="90"/>
                                </a:lnTo>
                                <a:lnTo>
                                  <a:pt x="180" y="87"/>
                                </a:lnTo>
                                <a:lnTo>
                                  <a:pt x="187" y="83"/>
                                </a:lnTo>
                                <a:lnTo>
                                  <a:pt x="198" y="73"/>
                                </a:lnTo>
                                <a:lnTo>
                                  <a:pt x="209" y="51"/>
                                </a:lnTo>
                                <a:lnTo>
                                  <a:pt x="194" y="12"/>
                                </a:lnTo>
                              </a:path>
                            </a:pathLst>
                          </a:custGeom>
                          <a:solidFill>
                            <a:srgbClr val="008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562" name="Freeform 9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25" y="2348"/>
                            <a:ext cx="179" cy="3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8"/>
                              </a:cxn>
                              <a:cxn ang="0">
                                <a:pos x="68" y="9"/>
                              </a:cxn>
                              <a:cxn ang="0">
                                <a:pos x="102" y="0"/>
                              </a:cxn>
                              <a:cxn ang="0">
                                <a:pos x="178" y="10"/>
                              </a:cxn>
                            </a:cxnLst>
                            <a:rect l="0" t="0" r="r" b="b"/>
                            <a:pathLst>
                              <a:path w="179" h="39">
                                <a:moveTo>
                                  <a:pt x="0" y="38"/>
                                </a:moveTo>
                                <a:lnTo>
                                  <a:pt x="68" y="9"/>
                                </a:lnTo>
                                <a:lnTo>
                                  <a:pt x="102" y="0"/>
                                </a:lnTo>
                                <a:lnTo>
                                  <a:pt x="178" y="1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5774" name="Group 96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4" y="2291"/>
                        <a:ext cx="110" cy="116"/>
                        <a:chOff x="3684" y="2291"/>
                        <a:chExt cx="110" cy="116"/>
                      </a:xfrm>
                    </p:grpSpPr>
                    <p:grpSp>
                      <p:nvGrpSpPr>
                        <p:cNvPr id="794437" name="Group 96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84" y="2296"/>
                          <a:ext cx="110" cy="111"/>
                          <a:chOff x="3684" y="2296"/>
                          <a:chExt cx="110" cy="111"/>
                        </a:xfrm>
                      </p:grpSpPr>
                      <p:sp>
                        <p:nvSpPr>
                          <p:cNvPr id="794565" name="Freeform 9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84" y="2296"/>
                            <a:ext cx="110" cy="11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24"/>
                              </a:cxn>
                              <a:cxn ang="0">
                                <a:pos x="17" y="21"/>
                              </a:cxn>
                              <a:cxn ang="0">
                                <a:pos x="23" y="18"/>
                              </a:cxn>
                              <a:cxn ang="0">
                                <a:pos x="36" y="22"/>
                              </a:cxn>
                              <a:cxn ang="0">
                                <a:pos x="43" y="24"/>
                              </a:cxn>
                              <a:cxn ang="0">
                                <a:pos x="49" y="19"/>
                              </a:cxn>
                              <a:cxn ang="0">
                                <a:pos x="61" y="7"/>
                              </a:cxn>
                              <a:cxn ang="0">
                                <a:pos x="62" y="2"/>
                              </a:cxn>
                              <a:cxn ang="0">
                                <a:pos x="77" y="0"/>
                              </a:cxn>
                              <a:cxn ang="0">
                                <a:pos x="109" y="44"/>
                              </a:cxn>
                              <a:cxn ang="0">
                                <a:pos x="108" y="48"/>
                              </a:cxn>
                              <a:cxn ang="0">
                                <a:pos x="97" y="60"/>
                              </a:cxn>
                              <a:cxn ang="0">
                                <a:pos x="88" y="72"/>
                              </a:cxn>
                              <a:cxn ang="0">
                                <a:pos x="81" y="76"/>
                              </a:cxn>
                              <a:cxn ang="0">
                                <a:pos x="72" y="79"/>
                              </a:cxn>
                              <a:cxn ang="0">
                                <a:pos x="62" y="91"/>
                              </a:cxn>
                              <a:cxn ang="0">
                                <a:pos x="62" y="96"/>
                              </a:cxn>
                              <a:cxn ang="0">
                                <a:pos x="50" y="106"/>
                              </a:cxn>
                              <a:cxn ang="0">
                                <a:pos x="41" y="110"/>
                              </a:cxn>
                              <a:cxn ang="0">
                                <a:pos x="38" y="107"/>
                              </a:cxn>
                              <a:cxn ang="0">
                                <a:pos x="21" y="97"/>
                              </a:cxn>
                              <a:cxn ang="0">
                                <a:pos x="25" y="99"/>
                              </a:cxn>
                              <a:cxn ang="0">
                                <a:pos x="28" y="91"/>
                              </a:cxn>
                              <a:cxn ang="0">
                                <a:pos x="25" y="86"/>
                              </a:cxn>
                              <a:cxn ang="0">
                                <a:pos x="26" y="72"/>
                              </a:cxn>
                              <a:cxn ang="0">
                                <a:pos x="21" y="70"/>
                              </a:cxn>
                              <a:cxn ang="0">
                                <a:pos x="23" y="65"/>
                              </a:cxn>
                              <a:cxn ang="0">
                                <a:pos x="20" y="55"/>
                              </a:cxn>
                              <a:cxn ang="0">
                                <a:pos x="22" y="50"/>
                              </a:cxn>
                              <a:cxn ang="0">
                                <a:pos x="18" y="35"/>
                              </a:cxn>
                              <a:cxn ang="0">
                                <a:pos x="0" y="24"/>
                              </a:cxn>
                            </a:cxnLst>
                            <a:rect l="0" t="0" r="r" b="b"/>
                            <a:pathLst>
                              <a:path w="110" h="111">
                                <a:moveTo>
                                  <a:pt x="0" y="24"/>
                                </a:moveTo>
                                <a:lnTo>
                                  <a:pt x="17" y="21"/>
                                </a:lnTo>
                                <a:lnTo>
                                  <a:pt x="23" y="18"/>
                                </a:lnTo>
                                <a:lnTo>
                                  <a:pt x="36" y="22"/>
                                </a:lnTo>
                                <a:lnTo>
                                  <a:pt x="43" y="24"/>
                                </a:lnTo>
                                <a:lnTo>
                                  <a:pt x="49" y="19"/>
                                </a:lnTo>
                                <a:lnTo>
                                  <a:pt x="61" y="7"/>
                                </a:lnTo>
                                <a:lnTo>
                                  <a:pt x="62" y="2"/>
                                </a:lnTo>
                                <a:lnTo>
                                  <a:pt x="77" y="0"/>
                                </a:lnTo>
                                <a:lnTo>
                                  <a:pt x="109" y="44"/>
                                </a:lnTo>
                                <a:lnTo>
                                  <a:pt x="108" y="48"/>
                                </a:lnTo>
                                <a:lnTo>
                                  <a:pt x="97" y="60"/>
                                </a:lnTo>
                                <a:lnTo>
                                  <a:pt x="88" y="72"/>
                                </a:lnTo>
                                <a:lnTo>
                                  <a:pt x="81" y="76"/>
                                </a:lnTo>
                                <a:lnTo>
                                  <a:pt x="72" y="79"/>
                                </a:lnTo>
                                <a:lnTo>
                                  <a:pt x="62" y="91"/>
                                </a:lnTo>
                                <a:lnTo>
                                  <a:pt x="62" y="96"/>
                                </a:lnTo>
                                <a:lnTo>
                                  <a:pt x="50" y="106"/>
                                </a:lnTo>
                                <a:lnTo>
                                  <a:pt x="41" y="110"/>
                                </a:lnTo>
                                <a:lnTo>
                                  <a:pt x="38" y="107"/>
                                </a:lnTo>
                                <a:lnTo>
                                  <a:pt x="21" y="97"/>
                                </a:lnTo>
                                <a:lnTo>
                                  <a:pt x="25" y="99"/>
                                </a:lnTo>
                                <a:lnTo>
                                  <a:pt x="28" y="91"/>
                                </a:lnTo>
                                <a:lnTo>
                                  <a:pt x="25" y="86"/>
                                </a:lnTo>
                                <a:lnTo>
                                  <a:pt x="26" y="72"/>
                                </a:lnTo>
                                <a:lnTo>
                                  <a:pt x="21" y="70"/>
                                </a:lnTo>
                                <a:lnTo>
                                  <a:pt x="23" y="65"/>
                                </a:lnTo>
                                <a:lnTo>
                                  <a:pt x="20" y="55"/>
                                </a:lnTo>
                                <a:lnTo>
                                  <a:pt x="22" y="50"/>
                                </a:lnTo>
                                <a:lnTo>
                                  <a:pt x="18" y="35"/>
                                </a:lnTo>
                                <a:lnTo>
                                  <a:pt x="0" y="24"/>
                                </a:lnTo>
                              </a:path>
                            </a:pathLst>
                          </a:custGeom>
                          <a:solidFill>
                            <a:srgbClr val="FFFF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440" name="Group 96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708" y="2318"/>
                            <a:ext cx="53" cy="76"/>
                            <a:chOff x="3708" y="2318"/>
                            <a:chExt cx="53" cy="76"/>
                          </a:xfrm>
                        </p:grpSpPr>
                        <p:sp>
                          <p:nvSpPr>
                            <p:cNvPr id="794567" name="Freeform 96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08" y="2337"/>
                              <a:ext cx="53" cy="18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7"/>
                                </a:cxn>
                                <a:cxn ang="0">
                                  <a:pos x="34" y="12"/>
                                </a:cxn>
                                <a:cxn ang="0">
                                  <a:pos x="41" y="15"/>
                                </a:cxn>
                                <a:cxn ang="0">
                                  <a:pos x="52" y="0"/>
                                </a:cxn>
                              </a:cxnLst>
                              <a:rect l="0" t="0" r="r" b="b"/>
                              <a:pathLst>
                                <a:path w="53" h="18">
                                  <a:moveTo>
                                    <a:pt x="0" y="17"/>
                                  </a:moveTo>
                                  <a:lnTo>
                                    <a:pt x="34" y="12"/>
                                  </a:lnTo>
                                  <a:lnTo>
                                    <a:pt x="41" y="15"/>
                                  </a:lnTo>
                                  <a:lnTo>
                                    <a:pt x="52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568" name="Freeform 96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2" y="2381"/>
                              <a:ext cx="28" cy="1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2"/>
                                </a:cxn>
                                <a:cxn ang="0">
                                  <a:pos x="27" y="0"/>
                                </a:cxn>
                              </a:cxnLst>
                              <a:rect l="0" t="0" r="r" b="b"/>
                              <a:pathLst>
                                <a:path w="28" h="13">
                                  <a:moveTo>
                                    <a:pt x="0" y="12"/>
                                  </a:moveTo>
                                  <a:lnTo>
                                    <a:pt x="27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569" name="Freeform 96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714" y="2318"/>
                              <a:ext cx="15" cy="1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" y="0"/>
                                </a:cxn>
                                <a:cxn ang="0">
                                  <a:pos x="0" y="11"/>
                                </a:cxn>
                              </a:cxnLst>
                              <a:rect l="0" t="0" r="r" b="b"/>
                              <a:pathLst>
                                <a:path w="15" h="12">
                                  <a:moveTo>
                                    <a:pt x="14" y="0"/>
                                  </a:moveTo>
                                  <a:lnTo>
                                    <a:pt x="0" y="11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sp>
                      <p:nvSpPr>
                        <p:cNvPr id="794570" name="Freeform 9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50" y="2291"/>
                          <a:ext cx="44" cy="51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12" y="0"/>
                            </a:cxn>
                            <a:cxn ang="0">
                              <a:pos x="0" y="2"/>
                            </a:cxn>
                            <a:cxn ang="0">
                              <a:pos x="16" y="13"/>
                            </a:cxn>
                            <a:cxn ang="0">
                              <a:pos x="10" y="33"/>
                            </a:cxn>
                            <a:cxn ang="0">
                              <a:pos x="43" y="50"/>
                            </a:cxn>
                            <a:cxn ang="0">
                              <a:pos x="43" y="30"/>
                            </a:cxn>
                            <a:cxn ang="0">
                              <a:pos x="12" y="0"/>
                            </a:cxn>
                          </a:cxnLst>
                          <a:rect l="0" t="0" r="r" b="b"/>
                          <a:pathLst>
                            <a:path w="44" h="51">
                              <a:moveTo>
                                <a:pt x="12" y="0"/>
                              </a:moveTo>
                              <a:lnTo>
                                <a:pt x="0" y="2"/>
                              </a:lnTo>
                              <a:lnTo>
                                <a:pt x="16" y="13"/>
                              </a:lnTo>
                              <a:lnTo>
                                <a:pt x="10" y="33"/>
                              </a:lnTo>
                              <a:lnTo>
                                <a:pt x="43" y="50"/>
                              </a:lnTo>
                              <a:lnTo>
                                <a:pt x="43" y="30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solidFill>
                          <a:srgbClr val="FFFF9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  <p:grpSp>
                <p:nvGrpSpPr>
                  <p:cNvPr id="794443" name="Group 971"/>
                  <p:cNvGrpSpPr>
                    <a:grpSpLocks/>
                  </p:cNvGrpSpPr>
                  <p:nvPr/>
                </p:nvGrpSpPr>
                <p:grpSpPr bwMode="auto">
                  <a:xfrm>
                    <a:off x="3649" y="2304"/>
                    <a:ext cx="71" cy="106"/>
                    <a:chOff x="3649" y="2304"/>
                    <a:chExt cx="71" cy="106"/>
                  </a:xfrm>
                </p:grpSpPr>
                <p:grpSp>
                  <p:nvGrpSpPr>
                    <p:cNvPr id="794446" name="Group 97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67" y="2342"/>
                      <a:ext cx="53" cy="68"/>
                      <a:chOff x="3667" y="2342"/>
                      <a:chExt cx="53" cy="68"/>
                    </a:xfrm>
                  </p:grpSpPr>
                  <p:sp>
                    <p:nvSpPr>
                      <p:cNvPr id="794573" name="Freeform 97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67" y="2342"/>
                        <a:ext cx="53" cy="6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42" y="14"/>
                          </a:cxn>
                          <a:cxn ang="0">
                            <a:pos x="38" y="11"/>
                          </a:cxn>
                          <a:cxn ang="0">
                            <a:pos x="33" y="3"/>
                          </a:cxn>
                          <a:cxn ang="0">
                            <a:pos x="28" y="2"/>
                          </a:cxn>
                          <a:cxn ang="0">
                            <a:pos x="19" y="0"/>
                          </a:cxn>
                          <a:cxn ang="0">
                            <a:pos x="11" y="4"/>
                          </a:cxn>
                          <a:cxn ang="0">
                            <a:pos x="5" y="9"/>
                          </a:cxn>
                          <a:cxn ang="0">
                            <a:pos x="1" y="15"/>
                          </a:cxn>
                          <a:cxn ang="0">
                            <a:pos x="0" y="20"/>
                          </a:cxn>
                          <a:cxn ang="0">
                            <a:pos x="3" y="29"/>
                          </a:cxn>
                          <a:cxn ang="0">
                            <a:pos x="1" y="33"/>
                          </a:cxn>
                          <a:cxn ang="0">
                            <a:pos x="7" y="35"/>
                          </a:cxn>
                          <a:cxn ang="0">
                            <a:pos x="6" y="41"/>
                          </a:cxn>
                          <a:cxn ang="0">
                            <a:pos x="4" y="47"/>
                          </a:cxn>
                          <a:cxn ang="0">
                            <a:pos x="9" y="52"/>
                          </a:cxn>
                          <a:cxn ang="0">
                            <a:pos x="12" y="61"/>
                          </a:cxn>
                          <a:cxn ang="0">
                            <a:pos x="22" y="58"/>
                          </a:cxn>
                          <a:cxn ang="0">
                            <a:pos x="29" y="53"/>
                          </a:cxn>
                          <a:cxn ang="0">
                            <a:pos x="26" y="59"/>
                          </a:cxn>
                          <a:cxn ang="0">
                            <a:pos x="26" y="64"/>
                          </a:cxn>
                          <a:cxn ang="0">
                            <a:pos x="32" y="67"/>
                          </a:cxn>
                          <a:cxn ang="0">
                            <a:pos x="40" y="62"/>
                          </a:cxn>
                          <a:cxn ang="0">
                            <a:pos x="49" y="59"/>
                          </a:cxn>
                          <a:cxn ang="0">
                            <a:pos x="51" y="54"/>
                          </a:cxn>
                          <a:cxn ang="0">
                            <a:pos x="52" y="46"/>
                          </a:cxn>
                          <a:cxn ang="0">
                            <a:pos x="49" y="41"/>
                          </a:cxn>
                          <a:cxn ang="0">
                            <a:pos x="43" y="32"/>
                          </a:cxn>
                          <a:cxn ang="0">
                            <a:pos x="44" y="26"/>
                          </a:cxn>
                          <a:cxn ang="0">
                            <a:pos x="47" y="20"/>
                          </a:cxn>
                          <a:cxn ang="0">
                            <a:pos x="42" y="14"/>
                          </a:cxn>
                        </a:cxnLst>
                        <a:rect l="0" t="0" r="r" b="b"/>
                        <a:pathLst>
                          <a:path w="53" h="68">
                            <a:moveTo>
                              <a:pt x="42" y="14"/>
                            </a:moveTo>
                            <a:lnTo>
                              <a:pt x="38" y="11"/>
                            </a:lnTo>
                            <a:lnTo>
                              <a:pt x="33" y="3"/>
                            </a:lnTo>
                            <a:lnTo>
                              <a:pt x="28" y="2"/>
                            </a:lnTo>
                            <a:lnTo>
                              <a:pt x="19" y="0"/>
                            </a:lnTo>
                            <a:lnTo>
                              <a:pt x="11" y="4"/>
                            </a:lnTo>
                            <a:lnTo>
                              <a:pt x="5" y="9"/>
                            </a:lnTo>
                            <a:lnTo>
                              <a:pt x="1" y="15"/>
                            </a:lnTo>
                            <a:lnTo>
                              <a:pt x="0" y="20"/>
                            </a:lnTo>
                            <a:lnTo>
                              <a:pt x="3" y="29"/>
                            </a:lnTo>
                            <a:lnTo>
                              <a:pt x="1" y="33"/>
                            </a:lnTo>
                            <a:lnTo>
                              <a:pt x="7" y="35"/>
                            </a:lnTo>
                            <a:lnTo>
                              <a:pt x="6" y="41"/>
                            </a:lnTo>
                            <a:lnTo>
                              <a:pt x="4" y="47"/>
                            </a:lnTo>
                            <a:lnTo>
                              <a:pt x="9" y="52"/>
                            </a:lnTo>
                            <a:lnTo>
                              <a:pt x="12" y="61"/>
                            </a:lnTo>
                            <a:lnTo>
                              <a:pt x="22" y="58"/>
                            </a:lnTo>
                            <a:lnTo>
                              <a:pt x="29" y="53"/>
                            </a:lnTo>
                            <a:lnTo>
                              <a:pt x="26" y="59"/>
                            </a:lnTo>
                            <a:lnTo>
                              <a:pt x="26" y="64"/>
                            </a:lnTo>
                            <a:lnTo>
                              <a:pt x="32" y="67"/>
                            </a:lnTo>
                            <a:lnTo>
                              <a:pt x="40" y="62"/>
                            </a:lnTo>
                            <a:lnTo>
                              <a:pt x="49" y="59"/>
                            </a:lnTo>
                            <a:lnTo>
                              <a:pt x="51" y="54"/>
                            </a:lnTo>
                            <a:lnTo>
                              <a:pt x="52" y="46"/>
                            </a:lnTo>
                            <a:lnTo>
                              <a:pt x="49" y="41"/>
                            </a:lnTo>
                            <a:lnTo>
                              <a:pt x="43" y="32"/>
                            </a:lnTo>
                            <a:lnTo>
                              <a:pt x="44" y="26"/>
                            </a:lnTo>
                            <a:lnTo>
                              <a:pt x="47" y="20"/>
                            </a:lnTo>
                            <a:lnTo>
                              <a:pt x="42" y="14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94449" name="Group 97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73" y="2355"/>
                        <a:ext cx="40" cy="52"/>
                        <a:chOff x="3673" y="2355"/>
                        <a:chExt cx="40" cy="52"/>
                      </a:xfrm>
                    </p:grpSpPr>
                    <p:sp>
                      <p:nvSpPr>
                        <p:cNvPr id="794575" name="Freeform 9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73" y="2355"/>
                          <a:ext cx="18" cy="2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6" y="0"/>
                            </a:cxn>
                            <a:cxn ang="0">
                              <a:pos x="15" y="4"/>
                            </a:cxn>
                            <a:cxn ang="0">
                              <a:pos x="14" y="11"/>
                            </a:cxn>
                            <a:cxn ang="0">
                              <a:pos x="17" y="18"/>
                            </a:cxn>
                            <a:cxn ang="0">
                              <a:pos x="16" y="26"/>
                            </a:cxn>
                            <a:cxn ang="0">
                              <a:pos x="9" y="23"/>
                            </a:cxn>
                            <a:cxn ang="0">
                              <a:pos x="0" y="20"/>
                            </a:cxn>
                          </a:cxnLst>
                          <a:rect l="0" t="0" r="r" b="b"/>
                          <a:pathLst>
                            <a:path w="18" h="27">
                              <a:moveTo>
                                <a:pt x="6" y="0"/>
                              </a:moveTo>
                              <a:lnTo>
                                <a:pt x="15" y="4"/>
                              </a:lnTo>
                              <a:lnTo>
                                <a:pt x="14" y="11"/>
                              </a:lnTo>
                              <a:lnTo>
                                <a:pt x="17" y="18"/>
                              </a:lnTo>
                              <a:lnTo>
                                <a:pt x="16" y="26"/>
                              </a:lnTo>
                              <a:lnTo>
                                <a:pt x="9" y="23"/>
                              </a:lnTo>
                              <a:lnTo>
                                <a:pt x="0" y="2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576" name="Freeform 9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4" y="2381"/>
                          <a:ext cx="6" cy="1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" y="15"/>
                            </a:cxn>
                            <a:cxn ang="0">
                              <a:pos x="3" y="9"/>
                            </a:cxn>
                            <a:cxn ang="0">
                              <a:pos x="5" y="2"/>
                            </a:cxn>
                            <a:cxn ang="0">
                              <a:pos x="0" y="0"/>
                            </a:cxn>
                          </a:cxnLst>
                          <a:rect l="0" t="0" r="r" b="b"/>
                          <a:pathLst>
                            <a:path w="6" h="16">
                              <a:moveTo>
                                <a:pt x="2" y="15"/>
                              </a:moveTo>
                              <a:lnTo>
                                <a:pt x="3" y="9"/>
                              </a:lnTo>
                              <a:lnTo>
                                <a:pt x="5" y="2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577" name="Freeform 9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04" y="2393"/>
                          <a:ext cx="9" cy="14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8" y="0"/>
                            </a:cxn>
                            <a:cxn ang="0">
                              <a:pos x="2" y="7"/>
                            </a:cxn>
                            <a:cxn ang="0">
                              <a:pos x="0" y="13"/>
                            </a:cxn>
                          </a:cxnLst>
                          <a:rect l="0" t="0" r="r" b="b"/>
                          <a:pathLst>
                            <a:path w="9" h="14">
                              <a:moveTo>
                                <a:pt x="8" y="0"/>
                              </a:moveTo>
                              <a:lnTo>
                                <a:pt x="2" y="7"/>
                              </a:lnTo>
                              <a:lnTo>
                                <a:pt x="0" y="1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sp>
                  <p:nvSpPr>
                    <p:cNvPr id="794578" name="Freeform 978"/>
                    <p:cNvSpPr>
                      <a:spLocks/>
                    </p:cNvSpPr>
                    <p:nvPr/>
                  </p:nvSpPr>
                  <p:spPr bwMode="auto">
                    <a:xfrm>
                      <a:off x="3649" y="2304"/>
                      <a:ext cx="44" cy="32"/>
                    </a:xfrm>
                    <a:custGeom>
                      <a:avLst/>
                      <a:gdLst/>
                      <a:ahLst/>
                      <a:cxnLst>
                        <a:cxn ang="0">
                          <a:pos x="43" y="23"/>
                        </a:cxn>
                        <a:cxn ang="0">
                          <a:pos x="33" y="13"/>
                        </a:cxn>
                        <a:cxn ang="0">
                          <a:pos x="25" y="5"/>
                        </a:cxn>
                        <a:cxn ang="0">
                          <a:pos x="13" y="0"/>
                        </a:cxn>
                        <a:cxn ang="0">
                          <a:pos x="10" y="7"/>
                        </a:cxn>
                        <a:cxn ang="0">
                          <a:pos x="0" y="13"/>
                        </a:cxn>
                        <a:cxn ang="0">
                          <a:pos x="6" y="20"/>
                        </a:cxn>
                        <a:cxn ang="0">
                          <a:pos x="5" y="25"/>
                        </a:cxn>
                        <a:cxn ang="0">
                          <a:pos x="14" y="26"/>
                        </a:cxn>
                        <a:cxn ang="0">
                          <a:pos x="26" y="31"/>
                        </a:cxn>
                        <a:cxn ang="0">
                          <a:pos x="43" y="23"/>
                        </a:cxn>
                      </a:cxnLst>
                      <a:rect l="0" t="0" r="r" b="b"/>
                      <a:pathLst>
                        <a:path w="44" h="32">
                          <a:moveTo>
                            <a:pt x="43" y="23"/>
                          </a:moveTo>
                          <a:lnTo>
                            <a:pt x="33" y="13"/>
                          </a:lnTo>
                          <a:lnTo>
                            <a:pt x="25" y="5"/>
                          </a:lnTo>
                          <a:lnTo>
                            <a:pt x="13" y="0"/>
                          </a:lnTo>
                          <a:lnTo>
                            <a:pt x="10" y="7"/>
                          </a:lnTo>
                          <a:lnTo>
                            <a:pt x="0" y="13"/>
                          </a:lnTo>
                          <a:lnTo>
                            <a:pt x="6" y="20"/>
                          </a:lnTo>
                          <a:lnTo>
                            <a:pt x="5" y="25"/>
                          </a:lnTo>
                          <a:lnTo>
                            <a:pt x="14" y="26"/>
                          </a:lnTo>
                          <a:lnTo>
                            <a:pt x="26" y="31"/>
                          </a:lnTo>
                          <a:lnTo>
                            <a:pt x="43" y="23"/>
                          </a:lnTo>
                        </a:path>
                      </a:pathLst>
                    </a:custGeom>
                    <a:solidFill>
                      <a:srgbClr val="FFBF7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sp>
              <p:nvSpPr>
                <p:cNvPr id="794579" name="Freeform 979"/>
                <p:cNvSpPr>
                  <a:spLocks/>
                </p:cNvSpPr>
                <p:nvPr/>
              </p:nvSpPr>
              <p:spPr bwMode="auto">
                <a:xfrm>
                  <a:off x="3642" y="2298"/>
                  <a:ext cx="148" cy="86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147" y="81"/>
                    </a:cxn>
                    <a:cxn ang="0">
                      <a:pos x="138" y="85"/>
                    </a:cxn>
                    <a:cxn ang="0">
                      <a:pos x="0" y="7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148" h="86">
                      <a:moveTo>
                        <a:pt x="3" y="0"/>
                      </a:moveTo>
                      <a:lnTo>
                        <a:pt x="147" y="81"/>
                      </a:lnTo>
                      <a:lnTo>
                        <a:pt x="138" y="85"/>
                      </a:lnTo>
                      <a:lnTo>
                        <a:pt x="0" y="7"/>
                      </a:lnTo>
                      <a:lnTo>
                        <a:pt x="3" y="0"/>
                      </a:lnTo>
                    </a:path>
                  </a:pathLst>
                </a:custGeom>
                <a:solidFill>
                  <a:srgbClr val="000000"/>
                </a:solidFill>
                <a:ln w="12700" cap="rnd" cmpd="sng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794452" name="Group 980"/>
              <p:cNvGrpSpPr>
                <a:grpSpLocks/>
              </p:cNvGrpSpPr>
              <p:nvPr/>
            </p:nvGrpSpPr>
            <p:grpSpPr bwMode="auto">
              <a:xfrm>
                <a:off x="3324" y="2077"/>
                <a:ext cx="448" cy="345"/>
                <a:chOff x="3324" y="2077"/>
                <a:chExt cx="448" cy="345"/>
              </a:xfrm>
            </p:grpSpPr>
            <p:grpSp>
              <p:nvGrpSpPr>
                <p:cNvPr id="794461" name="Group 981"/>
                <p:cNvGrpSpPr>
                  <a:grpSpLocks/>
                </p:cNvGrpSpPr>
                <p:nvPr/>
              </p:nvGrpSpPr>
              <p:grpSpPr bwMode="auto">
                <a:xfrm>
                  <a:off x="3324" y="2138"/>
                  <a:ext cx="448" cy="284"/>
                  <a:chOff x="3324" y="2138"/>
                  <a:chExt cx="448" cy="284"/>
                </a:xfrm>
              </p:grpSpPr>
              <p:grpSp>
                <p:nvGrpSpPr>
                  <p:cNvPr id="794462" name="Group 982"/>
                  <p:cNvGrpSpPr>
                    <a:grpSpLocks/>
                  </p:cNvGrpSpPr>
                  <p:nvPr/>
                </p:nvGrpSpPr>
                <p:grpSpPr bwMode="auto">
                  <a:xfrm>
                    <a:off x="3594" y="2138"/>
                    <a:ext cx="178" cy="135"/>
                    <a:chOff x="3594" y="2138"/>
                    <a:chExt cx="178" cy="135"/>
                  </a:xfrm>
                </p:grpSpPr>
                <p:grpSp>
                  <p:nvGrpSpPr>
                    <p:cNvPr id="795777" name="Group 98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94" y="2138"/>
                      <a:ext cx="167" cy="135"/>
                      <a:chOff x="3594" y="2138"/>
                      <a:chExt cx="167" cy="135"/>
                    </a:xfrm>
                  </p:grpSpPr>
                  <p:sp>
                    <p:nvSpPr>
                      <p:cNvPr id="794584" name="Freeform 9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53" y="2193"/>
                        <a:ext cx="27" cy="4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" y="0"/>
                          </a:cxn>
                          <a:cxn ang="0">
                            <a:pos x="0" y="44"/>
                          </a:cxn>
                          <a:cxn ang="0">
                            <a:pos x="23" y="46"/>
                          </a:cxn>
                          <a:cxn ang="0">
                            <a:pos x="26" y="14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27" h="47">
                            <a:moveTo>
                              <a:pt x="6" y="0"/>
                            </a:moveTo>
                            <a:lnTo>
                              <a:pt x="0" y="44"/>
                            </a:lnTo>
                            <a:lnTo>
                              <a:pt x="23" y="46"/>
                            </a:lnTo>
                            <a:lnTo>
                              <a:pt x="26" y="14"/>
                            </a:lnTo>
                            <a:lnTo>
                              <a:pt x="6" y="0"/>
                            </a:lnTo>
                          </a:path>
                        </a:pathLst>
                      </a:custGeom>
                      <a:solidFill>
                        <a:srgbClr val="FFFFF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4585" name="Freeform 98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94" y="2138"/>
                        <a:ext cx="167" cy="135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17"/>
                          </a:cxn>
                          <a:cxn ang="0">
                            <a:pos x="3" y="10"/>
                          </a:cxn>
                          <a:cxn ang="0">
                            <a:pos x="11" y="7"/>
                          </a:cxn>
                          <a:cxn ang="0">
                            <a:pos x="18" y="3"/>
                          </a:cxn>
                          <a:cxn ang="0">
                            <a:pos x="32" y="0"/>
                          </a:cxn>
                          <a:cxn ang="0">
                            <a:pos x="38" y="2"/>
                          </a:cxn>
                          <a:cxn ang="0">
                            <a:pos x="49" y="10"/>
                          </a:cxn>
                          <a:cxn ang="0">
                            <a:pos x="57" y="12"/>
                          </a:cxn>
                          <a:cxn ang="0">
                            <a:pos x="69" y="16"/>
                          </a:cxn>
                          <a:cxn ang="0">
                            <a:pos x="76" y="12"/>
                          </a:cxn>
                          <a:cxn ang="0">
                            <a:pos x="84" y="9"/>
                          </a:cxn>
                          <a:cxn ang="0">
                            <a:pos x="94" y="6"/>
                          </a:cxn>
                          <a:cxn ang="0">
                            <a:pos x="100" y="7"/>
                          </a:cxn>
                          <a:cxn ang="0">
                            <a:pos x="112" y="2"/>
                          </a:cxn>
                          <a:cxn ang="0">
                            <a:pos x="120" y="6"/>
                          </a:cxn>
                          <a:cxn ang="0">
                            <a:pos x="134" y="9"/>
                          </a:cxn>
                          <a:cxn ang="0">
                            <a:pos x="140" y="11"/>
                          </a:cxn>
                          <a:cxn ang="0">
                            <a:pos x="147" y="27"/>
                          </a:cxn>
                          <a:cxn ang="0">
                            <a:pos x="152" y="35"/>
                          </a:cxn>
                          <a:cxn ang="0">
                            <a:pos x="163" y="47"/>
                          </a:cxn>
                          <a:cxn ang="0">
                            <a:pos x="166" y="53"/>
                          </a:cxn>
                          <a:cxn ang="0">
                            <a:pos x="164" y="65"/>
                          </a:cxn>
                          <a:cxn ang="0">
                            <a:pos x="160" y="78"/>
                          </a:cxn>
                          <a:cxn ang="0">
                            <a:pos x="157" y="83"/>
                          </a:cxn>
                          <a:cxn ang="0">
                            <a:pos x="149" y="95"/>
                          </a:cxn>
                          <a:cxn ang="0">
                            <a:pos x="138" y="98"/>
                          </a:cxn>
                          <a:cxn ang="0">
                            <a:pos x="132" y="103"/>
                          </a:cxn>
                          <a:cxn ang="0">
                            <a:pos x="124" y="99"/>
                          </a:cxn>
                          <a:cxn ang="0">
                            <a:pos x="120" y="112"/>
                          </a:cxn>
                          <a:cxn ang="0">
                            <a:pos x="112" y="118"/>
                          </a:cxn>
                          <a:cxn ang="0">
                            <a:pos x="107" y="116"/>
                          </a:cxn>
                          <a:cxn ang="0">
                            <a:pos x="98" y="120"/>
                          </a:cxn>
                          <a:cxn ang="0">
                            <a:pos x="94" y="116"/>
                          </a:cxn>
                          <a:cxn ang="0">
                            <a:pos x="81" y="134"/>
                          </a:cxn>
                          <a:cxn ang="0">
                            <a:pos x="58" y="114"/>
                          </a:cxn>
                          <a:cxn ang="0">
                            <a:pos x="42" y="122"/>
                          </a:cxn>
                          <a:cxn ang="0">
                            <a:pos x="21" y="104"/>
                          </a:cxn>
                          <a:cxn ang="0">
                            <a:pos x="34" y="86"/>
                          </a:cxn>
                          <a:cxn ang="0">
                            <a:pos x="34" y="81"/>
                          </a:cxn>
                          <a:cxn ang="0">
                            <a:pos x="41" y="83"/>
                          </a:cxn>
                          <a:cxn ang="0">
                            <a:pos x="49" y="86"/>
                          </a:cxn>
                          <a:cxn ang="0">
                            <a:pos x="59" y="87"/>
                          </a:cxn>
                          <a:cxn ang="0">
                            <a:pos x="66" y="89"/>
                          </a:cxn>
                          <a:cxn ang="0">
                            <a:pos x="72" y="93"/>
                          </a:cxn>
                          <a:cxn ang="0">
                            <a:pos x="78" y="73"/>
                          </a:cxn>
                          <a:cxn ang="0">
                            <a:pos x="64" y="68"/>
                          </a:cxn>
                          <a:cxn ang="0">
                            <a:pos x="59" y="61"/>
                          </a:cxn>
                          <a:cxn ang="0">
                            <a:pos x="50" y="53"/>
                          </a:cxn>
                          <a:cxn ang="0">
                            <a:pos x="44" y="50"/>
                          </a:cxn>
                          <a:cxn ang="0">
                            <a:pos x="26" y="43"/>
                          </a:cxn>
                          <a:cxn ang="0">
                            <a:pos x="21" y="35"/>
                          </a:cxn>
                          <a:cxn ang="0">
                            <a:pos x="10" y="26"/>
                          </a:cxn>
                          <a:cxn ang="0">
                            <a:pos x="0" y="17"/>
                          </a:cxn>
                        </a:cxnLst>
                        <a:rect l="0" t="0" r="r" b="b"/>
                        <a:pathLst>
                          <a:path w="167" h="135">
                            <a:moveTo>
                              <a:pt x="0" y="17"/>
                            </a:moveTo>
                            <a:lnTo>
                              <a:pt x="3" y="10"/>
                            </a:lnTo>
                            <a:lnTo>
                              <a:pt x="11" y="7"/>
                            </a:lnTo>
                            <a:lnTo>
                              <a:pt x="18" y="3"/>
                            </a:lnTo>
                            <a:lnTo>
                              <a:pt x="32" y="0"/>
                            </a:lnTo>
                            <a:lnTo>
                              <a:pt x="38" y="2"/>
                            </a:lnTo>
                            <a:lnTo>
                              <a:pt x="49" y="10"/>
                            </a:lnTo>
                            <a:lnTo>
                              <a:pt x="57" y="12"/>
                            </a:lnTo>
                            <a:lnTo>
                              <a:pt x="69" y="16"/>
                            </a:lnTo>
                            <a:lnTo>
                              <a:pt x="76" y="12"/>
                            </a:lnTo>
                            <a:lnTo>
                              <a:pt x="84" y="9"/>
                            </a:lnTo>
                            <a:lnTo>
                              <a:pt x="94" y="6"/>
                            </a:lnTo>
                            <a:lnTo>
                              <a:pt x="100" y="7"/>
                            </a:lnTo>
                            <a:lnTo>
                              <a:pt x="112" y="2"/>
                            </a:lnTo>
                            <a:lnTo>
                              <a:pt x="120" y="6"/>
                            </a:lnTo>
                            <a:lnTo>
                              <a:pt x="134" y="9"/>
                            </a:lnTo>
                            <a:lnTo>
                              <a:pt x="140" y="11"/>
                            </a:lnTo>
                            <a:lnTo>
                              <a:pt x="147" y="27"/>
                            </a:lnTo>
                            <a:lnTo>
                              <a:pt x="152" y="35"/>
                            </a:lnTo>
                            <a:lnTo>
                              <a:pt x="163" y="47"/>
                            </a:lnTo>
                            <a:lnTo>
                              <a:pt x="166" y="53"/>
                            </a:lnTo>
                            <a:lnTo>
                              <a:pt x="164" y="65"/>
                            </a:lnTo>
                            <a:lnTo>
                              <a:pt x="160" y="78"/>
                            </a:lnTo>
                            <a:lnTo>
                              <a:pt x="157" y="83"/>
                            </a:lnTo>
                            <a:lnTo>
                              <a:pt x="149" y="95"/>
                            </a:lnTo>
                            <a:lnTo>
                              <a:pt x="138" y="98"/>
                            </a:lnTo>
                            <a:lnTo>
                              <a:pt x="132" y="103"/>
                            </a:lnTo>
                            <a:lnTo>
                              <a:pt x="124" y="99"/>
                            </a:lnTo>
                            <a:lnTo>
                              <a:pt x="120" y="112"/>
                            </a:lnTo>
                            <a:lnTo>
                              <a:pt x="112" y="118"/>
                            </a:lnTo>
                            <a:lnTo>
                              <a:pt x="107" y="116"/>
                            </a:lnTo>
                            <a:lnTo>
                              <a:pt x="98" y="120"/>
                            </a:lnTo>
                            <a:lnTo>
                              <a:pt x="94" y="116"/>
                            </a:lnTo>
                            <a:lnTo>
                              <a:pt x="81" y="134"/>
                            </a:lnTo>
                            <a:lnTo>
                              <a:pt x="58" y="114"/>
                            </a:lnTo>
                            <a:lnTo>
                              <a:pt x="42" y="122"/>
                            </a:lnTo>
                            <a:lnTo>
                              <a:pt x="21" y="104"/>
                            </a:lnTo>
                            <a:lnTo>
                              <a:pt x="34" y="86"/>
                            </a:lnTo>
                            <a:lnTo>
                              <a:pt x="34" y="81"/>
                            </a:lnTo>
                            <a:lnTo>
                              <a:pt x="41" y="83"/>
                            </a:lnTo>
                            <a:lnTo>
                              <a:pt x="49" y="86"/>
                            </a:lnTo>
                            <a:lnTo>
                              <a:pt x="59" y="87"/>
                            </a:lnTo>
                            <a:lnTo>
                              <a:pt x="66" y="89"/>
                            </a:lnTo>
                            <a:lnTo>
                              <a:pt x="72" y="93"/>
                            </a:lnTo>
                            <a:lnTo>
                              <a:pt x="78" y="73"/>
                            </a:lnTo>
                            <a:lnTo>
                              <a:pt x="64" y="68"/>
                            </a:lnTo>
                            <a:lnTo>
                              <a:pt x="59" y="61"/>
                            </a:lnTo>
                            <a:lnTo>
                              <a:pt x="50" y="53"/>
                            </a:lnTo>
                            <a:lnTo>
                              <a:pt x="44" y="50"/>
                            </a:lnTo>
                            <a:lnTo>
                              <a:pt x="26" y="43"/>
                            </a:lnTo>
                            <a:lnTo>
                              <a:pt x="21" y="35"/>
                            </a:lnTo>
                            <a:lnTo>
                              <a:pt x="10" y="26"/>
                            </a:lnTo>
                            <a:lnTo>
                              <a:pt x="0" y="17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795787" name="Group 98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4" y="2138"/>
                      <a:ext cx="128" cy="97"/>
                      <a:chOff x="3644" y="2138"/>
                      <a:chExt cx="128" cy="97"/>
                    </a:xfrm>
                  </p:grpSpPr>
                  <p:grpSp>
                    <p:nvGrpSpPr>
                      <p:cNvPr id="795796" name="Group 98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713" y="2138"/>
                        <a:ext cx="59" cy="86"/>
                        <a:chOff x="3713" y="2138"/>
                        <a:chExt cx="59" cy="86"/>
                      </a:xfrm>
                    </p:grpSpPr>
                    <p:sp>
                      <p:nvSpPr>
                        <p:cNvPr id="794588" name="Freeform 9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13" y="2138"/>
                          <a:ext cx="38" cy="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6"/>
                            </a:cxn>
                            <a:cxn ang="0">
                              <a:pos x="9" y="0"/>
                            </a:cxn>
                            <a:cxn ang="0">
                              <a:pos x="15" y="4"/>
                            </a:cxn>
                            <a:cxn ang="0">
                              <a:pos x="22" y="5"/>
                            </a:cxn>
                            <a:cxn ang="0">
                              <a:pos x="27" y="6"/>
                            </a:cxn>
                            <a:cxn ang="0">
                              <a:pos x="37" y="1"/>
                            </a:cxn>
                          </a:cxnLst>
                          <a:rect l="0" t="0" r="r" b="b"/>
                          <a:pathLst>
                            <a:path w="38" h="7">
                              <a:moveTo>
                                <a:pt x="0" y="6"/>
                              </a:moveTo>
                              <a:lnTo>
                                <a:pt x="9" y="0"/>
                              </a:lnTo>
                              <a:lnTo>
                                <a:pt x="15" y="4"/>
                              </a:lnTo>
                              <a:lnTo>
                                <a:pt x="22" y="5"/>
                              </a:lnTo>
                              <a:lnTo>
                                <a:pt x="27" y="6"/>
                              </a:lnTo>
                              <a:lnTo>
                                <a:pt x="37" y="1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589" name="Freeform 9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22" y="2156"/>
                          <a:ext cx="40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"/>
                            </a:cxn>
                            <a:cxn ang="0">
                              <a:pos x="10" y="0"/>
                            </a:cxn>
                            <a:cxn ang="0">
                              <a:pos x="16" y="0"/>
                            </a:cxn>
                            <a:cxn ang="0">
                              <a:pos x="20" y="3"/>
                            </a:cxn>
                            <a:cxn ang="0">
                              <a:pos x="33" y="5"/>
                            </a:cxn>
                            <a:cxn ang="0">
                              <a:pos x="39" y="8"/>
                            </a:cxn>
                          </a:cxnLst>
                          <a:rect l="0" t="0" r="r" b="b"/>
                          <a:pathLst>
                            <a:path w="40" h="9">
                              <a:moveTo>
                                <a:pt x="0" y="4"/>
                              </a:moveTo>
                              <a:lnTo>
                                <a:pt x="10" y="0"/>
                              </a:lnTo>
                              <a:lnTo>
                                <a:pt x="16" y="0"/>
                              </a:lnTo>
                              <a:lnTo>
                                <a:pt x="20" y="3"/>
                              </a:lnTo>
                              <a:lnTo>
                                <a:pt x="33" y="5"/>
                              </a:lnTo>
                              <a:lnTo>
                                <a:pt x="39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590" name="Freeform 9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4" y="2164"/>
                          <a:ext cx="38" cy="1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10"/>
                            </a:cxn>
                            <a:cxn ang="0">
                              <a:pos x="7" y="5"/>
                            </a:cxn>
                            <a:cxn ang="0">
                              <a:pos x="14" y="0"/>
                            </a:cxn>
                            <a:cxn ang="0">
                              <a:pos x="21" y="3"/>
                            </a:cxn>
                            <a:cxn ang="0">
                              <a:pos x="32" y="7"/>
                            </a:cxn>
                            <a:cxn ang="0">
                              <a:pos x="37" y="16"/>
                            </a:cxn>
                          </a:cxnLst>
                          <a:rect l="0" t="0" r="r" b="b"/>
                          <a:pathLst>
                            <a:path w="38" h="17">
                              <a:moveTo>
                                <a:pt x="0" y="10"/>
                              </a:moveTo>
                              <a:lnTo>
                                <a:pt x="7" y="5"/>
                              </a:lnTo>
                              <a:lnTo>
                                <a:pt x="14" y="0"/>
                              </a:lnTo>
                              <a:lnTo>
                                <a:pt x="21" y="3"/>
                              </a:lnTo>
                              <a:lnTo>
                                <a:pt x="32" y="7"/>
                              </a:lnTo>
                              <a:lnTo>
                                <a:pt x="37" y="1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591" name="Freeform 9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41" y="2185"/>
                          <a:ext cx="26" cy="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13" y="5"/>
                            </a:cxn>
                            <a:cxn ang="0">
                              <a:pos x="19" y="2"/>
                            </a:cxn>
                            <a:cxn ang="0">
                              <a:pos x="25" y="8"/>
                            </a:cxn>
                          </a:cxnLst>
                          <a:rect l="0" t="0" r="r" b="b"/>
                          <a:pathLst>
                            <a:path w="26" h="9">
                              <a:moveTo>
                                <a:pt x="0" y="0"/>
                              </a:moveTo>
                              <a:lnTo>
                                <a:pt x="13" y="5"/>
                              </a:lnTo>
                              <a:lnTo>
                                <a:pt x="19" y="2"/>
                              </a:lnTo>
                              <a:lnTo>
                                <a:pt x="25" y="8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592" name="Freeform 99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36" y="2197"/>
                          <a:ext cx="25" cy="2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0"/>
                            </a:cxn>
                            <a:cxn ang="0">
                              <a:pos x="8" y="1"/>
                            </a:cxn>
                            <a:cxn ang="0">
                              <a:pos x="18" y="11"/>
                            </a:cxn>
                            <a:cxn ang="0">
                              <a:pos x="24" y="19"/>
                            </a:cxn>
                            <a:cxn ang="0">
                              <a:pos x="23" y="26"/>
                            </a:cxn>
                          </a:cxnLst>
                          <a:rect l="0" t="0" r="r" b="b"/>
                          <a:pathLst>
                            <a:path w="25" h="27">
                              <a:moveTo>
                                <a:pt x="0" y="0"/>
                              </a:moveTo>
                              <a:lnTo>
                                <a:pt x="8" y="1"/>
                              </a:lnTo>
                              <a:lnTo>
                                <a:pt x="18" y="11"/>
                              </a:lnTo>
                              <a:lnTo>
                                <a:pt x="24" y="19"/>
                              </a:lnTo>
                              <a:lnTo>
                                <a:pt x="23" y="2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grpSp>
                    <p:nvGrpSpPr>
                      <p:cNvPr id="795797" name="Group 99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44" y="2156"/>
                        <a:ext cx="96" cy="79"/>
                        <a:chOff x="3644" y="2156"/>
                        <a:chExt cx="96" cy="79"/>
                      </a:xfrm>
                    </p:grpSpPr>
                    <p:grpSp>
                      <p:nvGrpSpPr>
                        <p:cNvPr id="795798" name="Group 99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44" y="2156"/>
                          <a:ext cx="56" cy="40"/>
                          <a:chOff x="3644" y="2156"/>
                          <a:chExt cx="56" cy="40"/>
                        </a:xfrm>
                      </p:grpSpPr>
                      <p:grpSp>
                        <p:nvGrpSpPr>
                          <p:cNvPr id="795799" name="Group 99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3663" y="2156"/>
                            <a:ext cx="37" cy="27"/>
                            <a:chOff x="3663" y="2156"/>
                            <a:chExt cx="37" cy="27"/>
                          </a:xfrm>
                        </p:grpSpPr>
                        <p:sp>
                          <p:nvSpPr>
                            <p:cNvPr id="794596" name="Freeform 99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7" y="2156"/>
                              <a:ext cx="33" cy="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6" y="0"/>
                                </a:cxn>
                                <a:cxn ang="0">
                                  <a:pos x="32" y="5"/>
                                </a:cxn>
                              </a:cxnLst>
                              <a:rect l="0" t="0" r="r" b="b"/>
                              <a:pathLst>
                                <a:path w="33" h="6">
                                  <a:moveTo>
                                    <a:pt x="0" y="0"/>
                                  </a:moveTo>
                                  <a:lnTo>
                                    <a:pt x="16" y="0"/>
                                  </a:lnTo>
                                  <a:lnTo>
                                    <a:pt x="32" y="5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4597" name="Freeform 99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3663" y="2156"/>
                              <a:ext cx="20" cy="2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3" y="8"/>
                                </a:cxn>
                                <a:cxn ang="0">
                                  <a:pos x="10" y="10"/>
                                </a:cxn>
                                <a:cxn ang="0">
                                  <a:pos x="9" y="16"/>
                                </a:cxn>
                                <a:cxn ang="0">
                                  <a:pos x="13" y="18"/>
                                </a:cxn>
                                <a:cxn ang="0">
                                  <a:pos x="19" y="26"/>
                                </a:cxn>
                              </a:cxnLst>
                              <a:rect l="0" t="0" r="r" b="b"/>
                              <a:pathLst>
                                <a:path w="20" h="27">
                                  <a:moveTo>
                                    <a:pt x="0" y="0"/>
                                  </a:moveTo>
                                  <a:lnTo>
                                    <a:pt x="3" y="8"/>
                                  </a:lnTo>
                                  <a:lnTo>
                                    <a:pt x="10" y="10"/>
                                  </a:lnTo>
                                  <a:lnTo>
                                    <a:pt x="9" y="16"/>
                                  </a:lnTo>
                                  <a:lnTo>
                                    <a:pt x="13" y="18"/>
                                  </a:lnTo>
                                  <a:lnTo>
                                    <a:pt x="19" y="26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794598" name="Freeform 9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44" y="2187"/>
                            <a:ext cx="36" cy="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3"/>
                              </a:cxn>
                              <a:cxn ang="0">
                                <a:pos x="6" y="4"/>
                              </a:cxn>
                              <a:cxn ang="0">
                                <a:pos x="13" y="6"/>
                              </a:cxn>
                              <a:cxn ang="0">
                                <a:pos x="18" y="6"/>
                              </a:cxn>
                              <a:cxn ang="0">
                                <a:pos x="25" y="8"/>
                              </a:cxn>
                              <a:cxn ang="0">
                                <a:pos x="35" y="4"/>
                              </a:cxn>
                              <a:cxn ang="0">
                                <a:pos x="26" y="4"/>
                              </a:cxn>
                              <a:cxn ang="0">
                                <a:pos x="30" y="0"/>
                              </a:cxn>
                            </a:cxnLst>
                            <a:rect l="0" t="0" r="r" b="b"/>
                            <a:pathLst>
                              <a:path w="36" h="9">
                                <a:moveTo>
                                  <a:pt x="0" y="3"/>
                                </a:moveTo>
                                <a:lnTo>
                                  <a:pt x="6" y="4"/>
                                </a:lnTo>
                                <a:lnTo>
                                  <a:pt x="13" y="6"/>
                                </a:lnTo>
                                <a:lnTo>
                                  <a:pt x="18" y="6"/>
                                </a:lnTo>
                                <a:lnTo>
                                  <a:pt x="25" y="8"/>
                                </a:lnTo>
                                <a:lnTo>
                                  <a:pt x="35" y="4"/>
                                </a:lnTo>
                                <a:lnTo>
                                  <a:pt x="26" y="4"/>
                                </a:lnTo>
                                <a:lnTo>
                                  <a:pt x="3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5800" name="Group 999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94" y="2201"/>
                          <a:ext cx="46" cy="34"/>
                          <a:chOff x="3694" y="2201"/>
                          <a:chExt cx="46" cy="34"/>
                        </a:xfrm>
                      </p:grpSpPr>
                      <p:sp>
                        <p:nvSpPr>
                          <p:cNvPr id="794600" name="Freeform 10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07" y="2210"/>
                            <a:ext cx="13" cy="1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2" y="0"/>
                              </a:cxn>
                              <a:cxn ang="0">
                                <a:pos x="0" y="13"/>
                              </a:cxn>
                            </a:cxnLst>
                            <a:rect l="0" t="0" r="r" b="b"/>
                            <a:pathLst>
                              <a:path w="13" h="14">
                                <a:moveTo>
                                  <a:pt x="12" y="0"/>
                                </a:moveTo>
                                <a:lnTo>
                                  <a:pt x="0" y="1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601" name="Freeform 10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4" y="2201"/>
                            <a:ext cx="46" cy="3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1" y="1"/>
                              </a:cxn>
                              <a:cxn ang="0">
                                <a:pos x="27" y="5"/>
                              </a:cxn>
                              <a:cxn ang="0">
                                <a:pos x="35" y="0"/>
                              </a:cxn>
                              <a:cxn ang="0">
                                <a:pos x="40" y="8"/>
                              </a:cxn>
                              <a:cxn ang="0">
                                <a:pos x="45" y="15"/>
                              </a:cxn>
                              <a:cxn ang="0">
                                <a:pos x="44" y="22"/>
                              </a:cxn>
                              <a:cxn ang="0">
                                <a:pos x="34" y="26"/>
                              </a:cxn>
                              <a:cxn ang="0">
                                <a:pos x="25" y="31"/>
                              </a:cxn>
                              <a:cxn ang="0">
                                <a:pos x="18" y="29"/>
                              </a:cxn>
                              <a:cxn ang="0">
                                <a:pos x="13" y="28"/>
                              </a:cxn>
                              <a:cxn ang="0">
                                <a:pos x="4" y="33"/>
                              </a:cxn>
                              <a:cxn ang="0">
                                <a:pos x="0" y="22"/>
                              </a:cxn>
                              <a:cxn ang="0">
                                <a:pos x="1" y="17"/>
                              </a:cxn>
                            </a:cxnLst>
                            <a:rect l="0" t="0" r="r" b="b"/>
                            <a:pathLst>
                              <a:path w="46" h="34">
                                <a:moveTo>
                                  <a:pt x="21" y="1"/>
                                </a:moveTo>
                                <a:lnTo>
                                  <a:pt x="27" y="5"/>
                                </a:lnTo>
                                <a:lnTo>
                                  <a:pt x="35" y="0"/>
                                </a:lnTo>
                                <a:lnTo>
                                  <a:pt x="40" y="8"/>
                                </a:lnTo>
                                <a:lnTo>
                                  <a:pt x="45" y="15"/>
                                </a:lnTo>
                                <a:lnTo>
                                  <a:pt x="44" y="22"/>
                                </a:lnTo>
                                <a:lnTo>
                                  <a:pt x="34" y="26"/>
                                </a:lnTo>
                                <a:lnTo>
                                  <a:pt x="25" y="31"/>
                                </a:lnTo>
                                <a:lnTo>
                                  <a:pt x="18" y="29"/>
                                </a:lnTo>
                                <a:lnTo>
                                  <a:pt x="13" y="28"/>
                                </a:lnTo>
                                <a:lnTo>
                                  <a:pt x="4" y="33"/>
                                </a:lnTo>
                                <a:lnTo>
                                  <a:pt x="0" y="22"/>
                                </a:lnTo>
                                <a:lnTo>
                                  <a:pt x="1" y="1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grpSp>
                <p:nvGrpSpPr>
                  <p:cNvPr id="795801" name="Group 1002"/>
                  <p:cNvGrpSpPr>
                    <a:grpSpLocks/>
                  </p:cNvGrpSpPr>
                  <p:nvPr/>
                </p:nvGrpSpPr>
                <p:grpSpPr bwMode="auto">
                  <a:xfrm>
                    <a:off x="3324" y="2220"/>
                    <a:ext cx="359" cy="202"/>
                    <a:chOff x="3324" y="2220"/>
                    <a:chExt cx="359" cy="202"/>
                  </a:xfrm>
                </p:grpSpPr>
                <p:grpSp>
                  <p:nvGrpSpPr>
                    <p:cNvPr id="795802" name="Group 100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24" y="2266"/>
                      <a:ext cx="247" cy="156"/>
                      <a:chOff x="3324" y="2266"/>
                      <a:chExt cx="247" cy="156"/>
                    </a:xfrm>
                  </p:grpSpPr>
                  <p:grpSp>
                    <p:nvGrpSpPr>
                      <p:cNvPr id="795803" name="Group 100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24" y="2287"/>
                        <a:ext cx="74" cy="135"/>
                        <a:chOff x="3324" y="2287"/>
                        <a:chExt cx="74" cy="135"/>
                      </a:xfrm>
                    </p:grpSpPr>
                    <p:grpSp>
                      <p:nvGrpSpPr>
                        <p:cNvPr id="795804" name="Group 100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24" y="2287"/>
                          <a:ext cx="74" cy="135"/>
                          <a:chOff x="3324" y="2287"/>
                          <a:chExt cx="74" cy="135"/>
                        </a:xfrm>
                      </p:grpSpPr>
                      <p:sp>
                        <p:nvSpPr>
                          <p:cNvPr id="794606" name="Freeform 10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4" y="2287"/>
                            <a:ext cx="74" cy="13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73" y="90"/>
                              </a:cxn>
                              <a:cxn ang="0">
                                <a:pos x="73" y="46"/>
                              </a:cxn>
                              <a:cxn ang="0">
                                <a:pos x="69" y="39"/>
                              </a:cxn>
                              <a:cxn ang="0">
                                <a:pos x="51" y="7"/>
                              </a:cxn>
                              <a:cxn ang="0">
                                <a:pos x="34" y="0"/>
                              </a:cxn>
                              <a:cxn ang="0">
                                <a:pos x="28" y="59"/>
                              </a:cxn>
                              <a:cxn ang="0">
                                <a:pos x="19" y="30"/>
                              </a:cxn>
                              <a:cxn ang="0">
                                <a:pos x="5" y="39"/>
                              </a:cxn>
                              <a:cxn ang="0">
                                <a:pos x="0" y="70"/>
                              </a:cxn>
                              <a:cxn ang="0">
                                <a:pos x="2" y="121"/>
                              </a:cxn>
                              <a:cxn ang="0">
                                <a:pos x="20" y="134"/>
                              </a:cxn>
                              <a:cxn ang="0">
                                <a:pos x="55" y="105"/>
                              </a:cxn>
                              <a:cxn ang="0">
                                <a:pos x="73" y="90"/>
                              </a:cxn>
                            </a:cxnLst>
                            <a:rect l="0" t="0" r="r" b="b"/>
                            <a:pathLst>
                              <a:path w="74" h="135">
                                <a:moveTo>
                                  <a:pt x="73" y="90"/>
                                </a:moveTo>
                                <a:lnTo>
                                  <a:pt x="73" y="46"/>
                                </a:lnTo>
                                <a:lnTo>
                                  <a:pt x="69" y="39"/>
                                </a:lnTo>
                                <a:lnTo>
                                  <a:pt x="51" y="7"/>
                                </a:lnTo>
                                <a:lnTo>
                                  <a:pt x="34" y="0"/>
                                </a:lnTo>
                                <a:lnTo>
                                  <a:pt x="28" y="59"/>
                                </a:lnTo>
                                <a:lnTo>
                                  <a:pt x="19" y="30"/>
                                </a:lnTo>
                                <a:lnTo>
                                  <a:pt x="5" y="39"/>
                                </a:lnTo>
                                <a:lnTo>
                                  <a:pt x="0" y="70"/>
                                </a:lnTo>
                                <a:lnTo>
                                  <a:pt x="2" y="121"/>
                                </a:lnTo>
                                <a:lnTo>
                                  <a:pt x="20" y="134"/>
                                </a:lnTo>
                                <a:lnTo>
                                  <a:pt x="55" y="105"/>
                                </a:lnTo>
                                <a:lnTo>
                                  <a:pt x="73" y="90"/>
                                </a:lnTo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607" name="Freeform 10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52" y="2347"/>
                            <a:ext cx="27" cy="4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6" y="38"/>
                              </a:cxn>
                              <a:cxn ang="0">
                                <a:pos x="26" y="43"/>
                              </a:cxn>
                            </a:cxnLst>
                            <a:rect l="0" t="0" r="r" b="b"/>
                            <a:pathLst>
                              <a:path w="27" h="44">
                                <a:moveTo>
                                  <a:pt x="0" y="0"/>
                                </a:moveTo>
                                <a:lnTo>
                                  <a:pt x="6" y="38"/>
                                </a:lnTo>
                                <a:lnTo>
                                  <a:pt x="26" y="4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5805" name="Group 10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330" y="2296"/>
                          <a:ext cx="63" cy="114"/>
                          <a:chOff x="3330" y="2296"/>
                          <a:chExt cx="63" cy="114"/>
                        </a:xfrm>
                      </p:grpSpPr>
                      <p:sp>
                        <p:nvSpPr>
                          <p:cNvPr id="794609" name="Freeform 10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5" y="2310"/>
                            <a:ext cx="12" cy="1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1" y="0"/>
                              </a:cxn>
                              <a:cxn ang="0">
                                <a:pos x="0" y="11"/>
                              </a:cxn>
                            </a:cxnLst>
                            <a:rect l="0" t="0" r="r" b="b"/>
                            <a:pathLst>
                              <a:path w="12" h="12">
                                <a:moveTo>
                                  <a:pt x="11" y="0"/>
                                </a:moveTo>
                                <a:lnTo>
                                  <a:pt x="0" y="11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610" name="Freeform 10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7" y="2326"/>
                            <a:ext cx="6" cy="19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" y="0"/>
                              </a:cxn>
                              <a:cxn ang="0">
                                <a:pos x="0" y="18"/>
                              </a:cxn>
                            </a:cxnLst>
                            <a:rect l="0" t="0" r="r" b="b"/>
                            <a:pathLst>
                              <a:path w="6" h="19">
                                <a:moveTo>
                                  <a:pt x="5" y="0"/>
                                </a:moveTo>
                                <a:lnTo>
                                  <a:pt x="0" y="18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611" name="Freeform 10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8" y="2355"/>
                            <a:ext cx="4" cy="2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3" y="23"/>
                              </a:cxn>
                            </a:cxnLst>
                            <a:rect l="0" t="0" r="r" b="b"/>
                            <a:pathLst>
                              <a:path w="4" h="24">
                                <a:moveTo>
                                  <a:pt x="0" y="0"/>
                                </a:moveTo>
                                <a:lnTo>
                                  <a:pt x="3" y="2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612" name="Freeform 10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5" y="2296"/>
                            <a:ext cx="6" cy="8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0"/>
                              </a:cxn>
                              <a:cxn ang="0">
                                <a:pos x="0" y="54"/>
                              </a:cxn>
                              <a:cxn ang="0">
                                <a:pos x="5" y="87"/>
                              </a:cxn>
                            </a:cxnLst>
                            <a:rect l="0" t="0" r="r" b="b"/>
                            <a:pathLst>
                              <a:path w="6" h="88">
                                <a:moveTo>
                                  <a:pt x="3" y="0"/>
                                </a:moveTo>
                                <a:lnTo>
                                  <a:pt x="0" y="54"/>
                                </a:lnTo>
                                <a:lnTo>
                                  <a:pt x="5" y="87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613" name="Freeform 10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2" y="2339"/>
                            <a:ext cx="4" cy="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0"/>
                              </a:cxn>
                              <a:cxn ang="0">
                                <a:pos x="0" y="3"/>
                              </a:cxn>
                            </a:cxnLst>
                            <a:rect l="0" t="0" r="r" b="b"/>
                            <a:pathLst>
                              <a:path w="4" h="4">
                                <a:moveTo>
                                  <a:pt x="3" y="0"/>
                                </a:moveTo>
                                <a:lnTo>
                                  <a:pt x="0" y="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614" name="Freeform 10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4" y="2347"/>
                            <a:ext cx="9" cy="2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" y="0"/>
                              </a:cxn>
                              <a:cxn ang="0">
                                <a:pos x="0" y="24"/>
                              </a:cxn>
                            </a:cxnLst>
                            <a:rect l="0" t="0" r="r" b="b"/>
                            <a:pathLst>
                              <a:path w="9" h="25">
                                <a:moveTo>
                                  <a:pt x="8" y="0"/>
                                </a:moveTo>
                                <a:lnTo>
                                  <a:pt x="0" y="2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615" name="Freeform 10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5" y="2383"/>
                            <a:ext cx="21" cy="14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0"/>
                              </a:cxn>
                              <a:cxn ang="0">
                                <a:pos x="13" y="11"/>
                              </a:cxn>
                              <a:cxn ang="0">
                                <a:pos x="20" y="13"/>
                              </a:cxn>
                            </a:cxnLst>
                            <a:rect l="0" t="0" r="r" b="b"/>
                            <a:pathLst>
                              <a:path w="21" h="14">
                                <a:moveTo>
                                  <a:pt x="0" y="0"/>
                                </a:moveTo>
                                <a:lnTo>
                                  <a:pt x="13" y="11"/>
                                </a:lnTo>
                                <a:lnTo>
                                  <a:pt x="20" y="13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4616" name="Freeform 10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0" y="2329"/>
                            <a:ext cx="15" cy="8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" y="0"/>
                              </a:cxn>
                              <a:cxn ang="0">
                                <a:pos x="0" y="30"/>
                              </a:cxn>
                              <a:cxn ang="0">
                                <a:pos x="5" y="77"/>
                              </a:cxn>
                              <a:cxn ang="0">
                                <a:pos x="14" y="80"/>
                              </a:cxn>
                            </a:cxnLst>
                            <a:rect l="0" t="0" r="r" b="b"/>
                            <a:pathLst>
                              <a:path w="15" h="81">
                                <a:moveTo>
                                  <a:pt x="3" y="0"/>
                                </a:moveTo>
                                <a:lnTo>
                                  <a:pt x="0" y="30"/>
                                </a:lnTo>
                                <a:lnTo>
                                  <a:pt x="5" y="77"/>
                                </a:lnTo>
                                <a:lnTo>
                                  <a:pt x="14" y="8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FF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5806" name="Group 101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344" y="2266"/>
                        <a:ext cx="227" cy="156"/>
                        <a:chOff x="3344" y="2266"/>
                        <a:chExt cx="227" cy="156"/>
                      </a:xfrm>
                    </p:grpSpPr>
                    <p:sp>
                      <p:nvSpPr>
                        <p:cNvPr id="794618" name="Freeform 10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4" y="2266"/>
                          <a:ext cx="227" cy="15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39" y="94"/>
                            </a:cxn>
                            <a:cxn ang="0">
                              <a:pos x="28" y="109"/>
                            </a:cxn>
                            <a:cxn ang="0">
                              <a:pos x="0" y="155"/>
                            </a:cxn>
                            <a:cxn ang="0">
                              <a:pos x="99" y="93"/>
                            </a:cxn>
                            <a:cxn ang="0">
                              <a:pos x="108" y="91"/>
                            </a:cxn>
                            <a:cxn ang="0">
                              <a:pos x="157" y="77"/>
                            </a:cxn>
                            <a:cxn ang="0">
                              <a:pos x="174" y="70"/>
                            </a:cxn>
                            <a:cxn ang="0">
                              <a:pos x="185" y="79"/>
                            </a:cxn>
                            <a:cxn ang="0">
                              <a:pos x="191" y="80"/>
                            </a:cxn>
                            <a:cxn ang="0">
                              <a:pos x="203" y="84"/>
                            </a:cxn>
                            <a:cxn ang="0">
                              <a:pos x="211" y="80"/>
                            </a:cxn>
                            <a:cxn ang="0">
                              <a:pos x="226" y="78"/>
                            </a:cxn>
                            <a:cxn ang="0">
                              <a:pos x="200" y="24"/>
                            </a:cxn>
                            <a:cxn ang="0">
                              <a:pos x="188" y="21"/>
                            </a:cxn>
                            <a:cxn ang="0">
                              <a:pos x="175" y="16"/>
                            </a:cxn>
                            <a:cxn ang="0">
                              <a:pos x="163" y="13"/>
                            </a:cxn>
                            <a:cxn ang="0">
                              <a:pos x="151" y="18"/>
                            </a:cxn>
                            <a:cxn ang="0">
                              <a:pos x="144" y="14"/>
                            </a:cxn>
                            <a:cxn ang="0">
                              <a:pos x="138" y="7"/>
                            </a:cxn>
                            <a:cxn ang="0">
                              <a:pos x="133" y="6"/>
                            </a:cxn>
                            <a:cxn ang="0">
                              <a:pos x="120" y="0"/>
                            </a:cxn>
                            <a:cxn ang="0">
                              <a:pos x="119" y="7"/>
                            </a:cxn>
                            <a:cxn ang="0">
                              <a:pos x="111" y="12"/>
                            </a:cxn>
                            <a:cxn ang="0">
                              <a:pos x="107" y="22"/>
                            </a:cxn>
                            <a:cxn ang="0">
                              <a:pos x="93" y="24"/>
                            </a:cxn>
                            <a:cxn ang="0">
                              <a:pos x="79" y="34"/>
                            </a:cxn>
                            <a:cxn ang="0">
                              <a:pos x="48" y="46"/>
                            </a:cxn>
                            <a:cxn ang="0">
                              <a:pos x="39" y="94"/>
                            </a:cxn>
                          </a:cxnLst>
                          <a:rect l="0" t="0" r="r" b="b"/>
                          <a:pathLst>
                            <a:path w="227" h="156">
                              <a:moveTo>
                                <a:pt x="39" y="94"/>
                              </a:moveTo>
                              <a:lnTo>
                                <a:pt x="28" y="109"/>
                              </a:lnTo>
                              <a:lnTo>
                                <a:pt x="0" y="155"/>
                              </a:lnTo>
                              <a:lnTo>
                                <a:pt x="99" y="93"/>
                              </a:lnTo>
                              <a:lnTo>
                                <a:pt x="108" y="91"/>
                              </a:lnTo>
                              <a:lnTo>
                                <a:pt x="157" y="77"/>
                              </a:lnTo>
                              <a:lnTo>
                                <a:pt x="174" y="70"/>
                              </a:lnTo>
                              <a:lnTo>
                                <a:pt x="185" y="79"/>
                              </a:lnTo>
                              <a:lnTo>
                                <a:pt x="191" y="80"/>
                              </a:lnTo>
                              <a:lnTo>
                                <a:pt x="203" y="84"/>
                              </a:lnTo>
                              <a:lnTo>
                                <a:pt x="211" y="80"/>
                              </a:lnTo>
                              <a:lnTo>
                                <a:pt x="226" y="78"/>
                              </a:lnTo>
                              <a:lnTo>
                                <a:pt x="200" y="24"/>
                              </a:lnTo>
                              <a:lnTo>
                                <a:pt x="188" y="21"/>
                              </a:lnTo>
                              <a:lnTo>
                                <a:pt x="175" y="16"/>
                              </a:lnTo>
                              <a:lnTo>
                                <a:pt x="163" y="13"/>
                              </a:lnTo>
                              <a:lnTo>
                                <a:pt x="151" y="18"/>
                              </a:lnTo>
                              <a:lnTo>
                                <a:pt x="144" y="14"/>
                              </a:lnTo>
                              <a:lnTo>
                                <a:pt x="138" y="7"/>
                              </a:lnTo>
                              <a:lnTo>
                                <a:pt x="133" y="6"/>
                              </a:lnTo>
                              <a:lnTo>
                                <a:pt x="120" y="0"/>
                              </a:lnTo>
                              <a:lnTo>
                                <a:pt x="119" y="7"/>
                              </a:lnTo>
                              <a:lnTo>
                                <a:pt x="111" y="12"/>
                              </a:lnTo>
                              <a:lnTo>
                                <a:pt x="107" y="22"/>
                              </a:lnTo>
                              <a:lnTo>
                                <a:pt x="93" y="24"/>
                              </a:lnTo>
                              <a:lnTo>
                                <a:pt x="79" y="34"/>
                              </a:lnTo>
                              <a:lnTo>
                                <a:pt x="48" y="46"/>
                              </a:lnTo>
                              <a:lnTo>
                                <a:pt x="39" y="94"/>
                              </a:lnTo>
                            </a:path>
                          </a:pathLst>
                        </a:custGeom>
                        <a:solidFill>
                          <a:srgbClr val="FF7F3F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4619" name="Freeform 10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78" y="2314"/>
                          <a:ext cx="142" cy="5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56"/>
                            </a:cxn>
                            <a:cxn ang="0">
                              <a:pos x="46" y="34"/>
                            </a:cxn>
                            <a:cxn ang="0">
                              <a:pos x="99" y="0"/>
                            </a:cxn>
                            <a:cxn ang="0">
                              <a:pos x="141" y="23"/>
                            </a:cxn>
                          </a:cxnLst>
                          <a:rect l="0" t="0" r="r" b="b"/>
                          <a:pathLst>
                            <a:path w="142" h="57">
                              <a:moveTo>
                                <a:pt x="0" y="56"/>
                              </a:moveTo>
                              <a:lnTo>
                                <a:pt x="46" y="34"/>
                              </a:lnTo>
                              <a:lnTo>
                                <a:pt x="99" y="0"/>
                              </a:lnTo>
                              <a:lnTo>
                                <a:pt x="141" y="23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95807" name="Group 102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25" y="2220"/>
                      <a:ext cx="158" cy="131"/>
                      <a:chOff x="3525" y="2220"/>
                      <a:chExt cx="158" cy="131"/>
                    </a:xfrm>
                  </p:grpSpPr>
                  <p:sp>
                    <p:nvSpPr>
                      <p:cNvPr id="794621" name="Freeform 1021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5" y="2220"/>
                        <a:ext cx="158" cy="13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7" y="0"/>
                          </a:cxn>
                          <a:cxn ang="0">
                            <a:pos x="96" y="21"/>
                          </a:cxn>
                          <a:cxn ang="0">
                            <a:pos x="123" y="20"/>
                          </a:cxn>
                          <a:cxn ang="0">
                            <a:pos x="157" y="46"/>
                          </a:cxn>
                          <a:cxn ang="0">
                            <a:pos x="150" y="69"/>
                          </a:cxn>
                          <a:cxn ang="0">
                            <a:pos x="129" y="64"/>
                          </a:cxn>
                          <a:cxn ang="0">
                            <a:pos x="124" y="81"/>
                          </a:cxn>
                          <a:cxn ang="0">
                            <a:pos x="120" y="94"/>
                          </a:cxn>
                          <a:cxn ang="0">
                            <a:pos x="118" y="107"/>
                          </a:cxn>
                          <a:cxn ang="0">
                            <a:pos x="118" y="110"/>
                          </a:cxn>
                          <a:cxn ang="0">
                            <a:pos x="104" y="123"/>
                          </a:cxn>
                          <a:cxn ang="0">
                            <a:pos x="99" y="126"/>
                          </a:cxn>
                          <a:cxn ang="0">
                            <a:pos x="69" y="130"/>
                          </a:cxn>
                          <a:cxn ang="0">
                            <a:pos x="45" y="123"/>
                          </a:cxn>
                          <a:cxn ang="0">
                            <a:pos x="37" y="127"/>
                          </a:cxn>
                          <a:cxn ang="0">
                            <a:pos x="25" y="117"/>
                          </a:cxn>
                          <a:cxn ang="0">
                            <a:pos x="21" y="105"/>
                          </a:cxn>
                          <a:cxn ang="0">
                            <a:pos x="21" y="92"/>
                          </a:cxn>
                          <a:cxn ang="0">
                            <a:pos x="17" y="76"/>
                          </a:cxn>
                          <a:cxn ang="0">
                            <a:pos x="14" y="68"/>
                          </a:cxn>
                          <a:cxn ang="0">
                            <a:pos x="16" y="64"/>
                          </a:cxn>
                          <a:cxn ang="0">
                            <a:pos x="30" y="60"/>
                          </a:cxn>
                          <a:cxn ang="0">
                            <a:pos x="39" y="56"/>
                          </a:cxn>
                          <a:cxn ang="0">
                            <a:pos x="17" y="36"/>
                          </a:cxn>
                          <a:cxn ang="0">
                            <a:pos x="0" y="18"/>
                          </a:cxn>
                          <a:cxn ang="0">
                            <a:pos x="75" y="27"/>
                          </a:cxn>
                          <a:cxn ang="0">
                            <a:pos x="53" y="7"/>
                          </a:cxn>
                          <a:cxn ang="0">
                            <a:pos x="97" y="0"/>
                          </a:cxn>
                        </a:cxnLst>
                        <a:rect l="0" t="0" r="r" b="b"/>
                        <a:pathLst>
                          <a:path w="158" h="131">
                            <a:moveTo>
                              <a:pt x="97" y="0"/>
                            </a:moveTo>
                            <a:lnTo>
                              <a:pt x="96" y="21"/>
                            </a:lnTo>
                            <a:lnTo>
                              <a:pt x="123" y="20"/>
                            </a:lnTo>
                            <a:lnTo>
                              <a:pt x="157" y="46"/>
                            </a:lnTo>
                            <a:lnTo>
                              <a:pt x="150" y="69"/>
                            </a:lnTo>
                            <a:lnTo>
                              <a:pt x="129" y="64"/>
                            </a:lnTo>
                            <a:lnTo>
                              <a:pt x="124" y="81"/>
                            </a:lnTo>
                            <a:lnTo>
                              <a:pt x="120" y="94"/>
                            </a:lnTo>
                            <a:lnTo>
                              <a:pt x="118" y="107"/>
                            </a:lnTo>
                            <a:lnTo>
                              <a:pt x="118" y="110"/>
                            </a:lnTo>
                            <a:lnTo>
                              <a:pt x="104" y="123"/>
                            </a:lnTo>
                            <a:lnTo>
                              <a:pt x="99" y="126"/>
                            </a:lnTo>
                            <a:lnTo>
                              <a:pt x="69" y="130"/>
                            </a:lnTo>
                            <a:lnTo>
                              <a:pt x="45" y="123"/>
                            </a:lnTo>
                            <a:lnTo>
                              <a:pt x="37" y="127"/>
                            </a:lnTo>
                            <a:lnTo>
                              <a:pt x="25" y="117"/>
                            </a:lnTo>
                            <a:lnTo>
                              <a:pt x="21" y="105"/>
                            </a:lnTo>
                            <a:lnTo>
                              <a:pt x="21" y="92"/>
                            </a:lnTo>
                            <a:lnTo>
                              <a:pt x="17" y="76"/>
                            </a:lnTo>
                            <a:lnTo>
                              <a:pt x="14" y="68"/>
                            </a:lnTo>
                            <a:lnTo>
                              <a:pt x="16" y="64"/>
                            </a:lnTo>
                            <a:lnTo>
                              <a:pt x="30" y="60"/>
                            </a:lnTo>
                            <a:lnTo>
                              <a:pt x="39" y="56"/>
                            </a:lnTo>
                            <a:lnTo>
                              <a:pt x="17" y="36"/>
                            </a:lnTo>
                            <a:lnTo>
                              <a:pt x="0" y="18"/>
                            </a:lnTo>
                            <a:lnTo>
                              <a:pt x="75" y="27"/>
                            </a:lnTo>
                            <a:lnTo>
                              <a:pt x="53" y="7"/>
                            </a:lnTo>
                            <a:lnTo>
                              <a:pt x="97" y="0"/>
                            </a:lnTo>
                          </a:path>
                        </a:pathLst>
                      </a:custGeom>
                      <a:solidFill>
                        <a:srgbClr val="7F00D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grpSp>
                    <p:nvGrpSpPr>
                      <p:cNvPr id="794467" name="Group 1022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570" y="2241"/>
                        <a:ext cx="48" cy="102"/>
                        <a:chOff x="3570" y="2241"/>
                        <a:chExt cx="48" cy="102"/>
                      </a:xfrm>
                    </p:grpSpPr>
                    <p:sp>
                      <p:nvSpPr>
                        <p:cNvPr id="794623" name="Freeform 102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4" y="2275"/>
                          <a:ext cx="24" cy="4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29"/>
                            </a:cxn>
                            <a:cxn ang="0">
                              <a:pos x="5" y="39"/>
                            </a:cxn>
                            <a:cxn ang="0">
                              <a:pos x="23" y="0"/>
                            </a:cxn>
                          </a:cxnLst>
                          <a:rect l="0" t="0" r="r" b="b"/>
                          <a:pathLst>
                            <a:path w="24" h="40">
                              <a:moveTo>
                                <a:pt x="0" y="29"/>
                              </a:moveTo>
                              <a:lnTo>
                                <a:pt x="5" y="39"/>
                              </a:lnTo>
                              <a:lnTo>
                                <a:pt x="23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5648" name="Freeform 10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70" y="2306"/>
                          <a:ext cx="8" cy="3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7" y="0"/>
                            </a:cxn>
                            <a:cxn ang="0">
                              <a:pos x="0" y="36"/>
                            </a:cxn>
                          </a:cxnLst>
                          <a:rect l="0" t="0" r="r" b="b"/>
                          <a:pathLst>
                            <a:path w="8" h="37">
                              <a:moveTo>
                                <a:pt x="7" y="0"/>
                              </a:moveTo>
                              <a:lnTo>
                                <a:pt x="0" y="36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5649" name="Freeform 10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99" y="2241"/>
                          <a:ext cx="15" cy="5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0" y="4"/>
                            </a:cxn>
                            <a:cxn ang="0">
                              <a:pos x="14" y="0"/>
                            </a:cxn>
                          </a:cxnLst>
                          <a:rect l="0" t="0" r="r" b="b"/>
                          <a:pathLst>
                            <a:path w="15" h="5">
                              <a:moveTo>
                                <a:pt x="0" y="4"/>
                              </a:moveTo>
                              <a:lnTo>
                                <a:pt x="14" y="0"/>
                              </a:lnTo>
                            </a:path>
                          </a:pathLst>
                        </a:custGeom>
                        <a:noFill/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</p:grpSp>
            </p:grpSp>
            <p:grpSp>
              <p:nvGrpSpPr>
                <p:cNvPr id="794473" name="Group 1026"/>
                <p:cNvGrpSpPr>
                  <a:grpSpLocks/>
                </p:cNvGrpSpPr>
                <p:nvPr/>
              </p:nvGrpSpPr>
              <p:grpSpPr bwMode="auto">
                <a:xfrm>
                  <a:off x="3391" y="2077"/>
                  <a:ext cx="257" cy="230"/>
                  <a:chOff x="3391" y="2077"/>
                  <a:chExt cx="257" cy="230"/>
                </a:xfrm>
              </p:grpSpPr>
              <p:grpSp>
                <p:nvGrpSpPr>
                  <p:cNvPr id="794474" name="Group 1027"/>
                  <p:cNvGrpSpPr>
                    <a:grpSpLocks/>
                  </p:cNvGrpSpPr>
                  <p:nvPr/>
                </p:nvGrpSpPr>
                <p:grpSpPr bwMode="auto">
                  <a:xfrm>
                    <a:off x="3391" y="2077"/>
                    <a:ext cx="257" cy="224"/>
                    <a:chOff x="3391" y="2077"/>
                    <a:chExt cx="257" cy="224"/>
                  </a:xfrm>
                </p:grpSpPr>
                <p:sp>
                  <p:nvSpPr>
                    <p:cNvPr id="795652" name="Freeform 1028"/>
                    <p:cNvSpPr>
                      <a:spLocks/>
                    </p:cNvSpPr>
                    <p:nvPr/>
                  </p:nvSpPr>
                  <p:spPr bwMode="auto">
                    <a:xfrm>
                      <a:off x="3457" y="2215"/>
                      <a:ext cx="191" cy="86"/>
                    </a:xfrm>
                    <a:custGeom>
                      <a:avLst/>
                      <a:gdLst/>
                      <a:ahLst/>
                      <a:cxnLst>
                        <a:cxn ang="0">
                          <a:pos x="190" y="80"/>
                        </a:cxn>
                        <a:cxn ang="0">
                          <a:pos x="4" y="0"/>
                        </a:cxn>
                        <a:cxn ang="0">
                          <a:pos x="3" y="4"/>
                        </a:cxn>
                        <a:cxn ang="0">
                          <a:pos x="0" y="8"/>
                        </a:cxn>
                        <a:cxn ang="0">
                          <a:pos x="188" y="85"/>
                        </a:cxn>
                        <a:cxn ang="0">
                          <a:pos x="190" y="80"/>
                        </a:cxn>
                      </a:cxnLst>
                      <a:rect l="0" t="0" r="r" b="b"/>
                      <a:pathLst>
                        <a:path w="191" h="86">
                          <a:moveTo>
                            <a:pt x="190" y="80"/>
                          </a:moveTo>
                          <a:lnTo>
                            <a:pt x="4" y="0"/>
                          </a:lnTo>
                          <a:lnTo>
                            <a:pt x="3" y="4"/>
                          </a:lnTo>
                          <a:lnTo>
                            <a:pt x="0" y="8"/>
                          </a:lnTo>
                          <a:lnTo>
                            <a:pt x="188" y="85"/>
                          </a:lnTo>
                          <a:lnTo>
                            <a:pt x="190" y="8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5653" name="Freeform 1029"/>
                    <p:cNvSpPr>
                      <a:spLocks/>
                    </p:cNvSpPr>
                    <p:nvPr/>
                  </p:nvSpPr>
                  <p:spPr bwMode="auto">
                    <a:xfrm>
                      <a:off x="3391" y="2077"/>
                      <a:ext cx="67" cy="144"/>
                    </a:xfrm>
                    <a:custGeom>
                      <a:avLst/>
                      <a:gdLst/>
                      <a:ahLst/>
                      <a:cxnLst>
                        <a:cxn ang="0">
                          <a:pos x="66" y="143"/>
                        </a:cxn>
                        <a:cxn ang="0">
                          <a:pos x="55" y="139"/>
                        </a:cxn>
                        <a:cxn ang="0">
                          <a:pos x="39" y="134"/>
                        </a:cxn>
                        <a:cxn ang="0">
                          <a:pos x="27" y="125"/>
                        </a:cxn>
                        <a:cxn ang="0">
                          <a:pos x="14" y="120"/>
                        </a:cxn>
                        <a:cxn ang="0">
                          <a:pos x="17" y="114"/>
                        </a:cxn>
                        <a:cxn ang="0">
                          <a:pos x="5" y="105"/>
                        </a:cxn>
                        <a:cxn ang="0">
                          <a:pos x="0" y="103"/>
                        </a:cxn>
                        <a:cxn ang="0">
                          <a:pos x="2" y="98"/>
                        </a:cxn>
                        <a:cxn ang="0">
                          <a:pos x="4" y="90"/>
                        </a:cxn>
                        <a:cxn ang="0">
                          <a:pos x="9" y="92"/>
                        </a:cxn>
                        <a:cxn ang="0">
                          <a:pos x="16" y="88"/>
                        </a:cxn>
                        <a:cxn ang="0">
                          <a:pos x="33" y="86"/>
                        </a:cxn>
                        <a:cxn ang="0">
                          <a:pos x="38" y="87"/>
                        </a:cxn>
                        <a:cxn ang="0">
                          <a:pos x="45" y="84"/>
                        </a:cxn>
                        <a:cxn ang="0">
                          <a:pos x="53" y="87"/>
                        </a:cxn>
                        <a:cxn ang="0">
                          <a:pos x="54" y="81"/>
                        </a:cxn>
                        <a:cxn ang="0">
                          <a:pos x="58" y="82"/>
                        </a:cxn>
                        <a:cxn ang="0">
                          <a:pos x="66" y="78"/>
                        </a:cxn>
                        <a:cxn ang="0">
                          <a:pos x="61" y="70"/>
                        </a:cxn>
                        <a:cxn ang="0">
                          <a:pos x="52" y="67"/>
                        </a:cxn>
                        <a:cxn ang="0">
                          <a:pos x="45" y="63"/>
                        </a:cxn>
                        <a:cxn ang="0">
                          <a:pos x="39" y="62"/>
                        </a:cxn>
                        <a:cxn ang="0">
                          <a:pos x="30" y="53"/>
                        </a:cxn>
                        <a:cxn ang="0">
                          <a:pos x="31" y="46"/>
                        </a:cxn>
                        <a:cxn ang="0">
                          <a:pos x="34" y="39"/>
                        </a:cxn>
                        <a:cxn ang="0">
                          <a:pos x="35" y="33"/>
                        </a:cxn>
                        <a:cxn ang="0">
                          <a:pos x="42" y="31"/>
                        </a:cxn>
                        <a:cxn ang="0">
                          <a:pos x="38" y="22"/>
                        </a:cxn>
                        <a:cxn ang="0">
                          <a:pos x="43" y="10"/>
                        </a:cxn>
                        <a:cxn ang="0">
                          <a:pos x="36" y="1"/>
                        </a:cxn>
                        <a:cxn ang="0">
                          <a:pos x="31" y="0"/>
                        </a:cxn>
                      </a:cxnLst>
                      <a:rect l="0" t="0" r="r" b="b"/>
                      <a:pathLst>
                        <a:path w="67" h="144">
                          <a:moveTo>
                            <a:pt x="66" y="143"/>
                          </a:moveTo>
                          <a:lnTo>
                            <a:pt x="55" y="139"/>
                          </a:lnTo>
                          <a:lnTo>
                            <a:pt x="39" y="134"/>
                          </a:lnTo>
                          <a:lnTo>
                            <a:pt x="27" y="125"/>
                          </a:lnTo>
                          <a:lnTo>
                            <a:pt x="14" y="120"/>
                          </a:lnTo>
                          <a:lnTo>
                            <a:pt x="17" y="114"/>
                          </a:lnTo>
                          <a:lnTo>
                            <a:pt x="5" y="105"/>
                          </a:lnTo>
                          <a:lnTo>
                            <a:pt x="0" y="103"/>
                          </a:lnTo>
                          <a:lnTo>
                            <a:pt x="2" y="98"/>
                          </a:lnTo>
                          <a:lnTo>
                            <a:pt x="4" y="90"/>
                          </a:lnTo>
                          <a:lnTo>
                            <a:pt x="9" y="92"/>
                          </a:lnTo>
                          <a:lnTo>
                            <a:pt x="16" y="88"/>
                          </a:lnTo>
                          <a:lnTo>
                            <a:pt x="33" y="86"/>
                          </a:lnTo>
                          <a:lnTo>
                            <a:pt x="38" y="87"/>
                          </a:lnTo>
                          <a:lnTo>
                            <a:pt x="45" y="84"/>
                          </a:lnTo>
                          <a:lnTo>
                            <a:pt x="53" y="87"/>
                          </a:lnTo>
                          <a:lnTo>
                            <a:pt x="54" y="81"/>
                          </a:lnTo>
                          <a:lnTo>
                            <a:pt x="58" y="82"/>
                          </a:lnTo>
                          <a:lnTo>
                            <a:pt x="66" y="78"/>
                          </a:lnTo>
                          <a:lnTo>
                            <a:pt x="61" y="70"/>
                          </a:lnTo>
                          <a:lnTo>
                            <a:pt x="52" y="67"/>
                          </a:lnTo>
                          <a:lnTo>
                            <a:pt x="45" y="63"/>
                          </a:lnTo>
                          <a:lnTo>
                            <a:pt x="39" y="62"/>
                          </a:lnTo>
                          <a:lnTo>
                            <a:pt x="30" y="53"/>
                          </a:lnTo>
                          <a:lnTo>
                            <a:pt x="31" y="46"/>
                          </a:lnTo>
                          <a:lnTo>
                            <a:pt x="34" y="39"/>
                          </a:lnTo>
                          <a:lnTo>
                            <a:pt x="35" y="33"/>
                          </a:lnTo>
                          <a:lnTo>
                            <a:pt x="42" y="31"/>
                          </a:lnTo>
                          <a:lnTo>
                            <a:pt x="38" y="22"/>
                          </a:lnTo>
                          <a:lnTo>
                            <a:pt x="43" y="10"/>
                          </a:lnTo>
                          <a:lnTo>
                            <a:pt x="36" y="1"/>
                          </a:lnTo>
                          <a:lnTo>
                            <a:pt x="31" y="0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94479" name="Group 1030"/>
                  <p:cNvGrpSpPr>
                    <a:grpSpLocks/>
                  </p:cNvGrpSpPr>
                  <p:nvPr/>
                </p:nvGrpSpPr>
                <p:grpSpPr bwMode="auto">
                  <a:xfrm>
                    <a:off x="3494" y="2220"/>
                    <a:ext cx="108" cy="87"/>
                    <a:chOff x="3494" y="2220"/>
                    <a:chExt cx="108" cy="87"/>
                  </a:xfrm>
                </p:grpSpPr>
                <p:grpSp>
                  <p:nvGrpSpPr>
                    <p:cNvPr id="794486" name="Group 103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545" y="2249"/>
                      <a:ext cx="57" cy="58"/>
                      <a:chOff x="3545" y="2249"/>
                      <a:chExt cx="57" cy="58"/>
                    </a:xfrm>
                  </p:grpSpPr>
                  <p:sp>
                    <p:nvSpPr>
                      <p:cNvPr id="795656" name="Freeform 103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45" y="2249"/>
                        <a:ext cx="57" cy="5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30" y="57"/>
                          </a:cxn>
                          <a:cxn ang="0">
                            <a:pos x="52" y="51"/>
                          </a:cxn>
                          <a:cxn ang="0">
                            <a:pos x="56" y="38"/>
                          </a:cxn>
                          <a:cxn ang="0">
                            <a:pos x="53" y="24"/>
                          </a:cxn>
                          <a:cxn ang="0">
                            <a:pos x="48" y="17"/>
                          </a:cxn>
                          <a:cxn ang="0">
                            <a:pos x="45" y="7"/>
                          </a:cxn>
                          <a:cxn ang="0">
                            <a:pos x="39" y="6"/>
                          </a:cxn>
                          <a:cxn ang="0">
                            <a:pos x="32" y="4"/>
                          </a:cxn>
                          <a:cxn ang="0">
                            <a:pos x="27" y="4"/>
                          </a:cxn>
                          <a:cxn ang="0">
                            <a:pos x="15" y="0"/>
                          </a:cxn>
                          <a:cxn ang="0">
                            <a:pos x="13" y="6"/>
                          </a:cxn>
                          <a:cxn ang="0">
                            <a:pos x="7" y="2"/>
                          </a:cxn>
                          <a:cxn ang="0">
                            <a:pos x="3" y="10"/>
                          </a:cxn>
                          <a:cxn ang="0">
                            <a:pos x="0" y="23"/>
                          </a:cxn>
                          <a:cxn ang="0">
                            <a:pos x="7" y="25"/>
                          </a:cxn>
                          <a:cxn ang="0">
                            <a:pos x="10" y="30"/>
                          </a:cxn>
                          <a:cxn ang="0">
                            <a:pos x="22" y="33"/>
                          </a:cxn>
                          <a:cxn ang="0">
                            <a:pos x="30" y="37"/>
                          </a:cxn>
                          <a:cxn ang="0">
                            <a:pos x="30" y="57"/>
                          </a:cxn>
                        </a:cxnLst>
                        <a:rect l="0" t="0" r="r" b="b"/>
                        <a:pathLst>
                          <a:path w="57" h="58">
                            <a:moveTo>
                              <a:pt x="30" y="57"/>
                            </a:moveTo>
                            <a:lnTo>
                              <a:pt x="52" y="51"/>
                            </a:lnTo>
                            <a:lnTo>
                              <a:pt x="56" y="38"/>
                            </a:lnTo>
                            <a:lnTo>
                              <a:pt x="53" y="24"/>
                            </a:lnTo>
                            <a:lnTo>
                              <a:pt x="48" y="17"/>
                            </a:lnTo>
                            <a:lnTo>
                              <a:pt x="45" y="7"/>
                            </a:lnTo>
                            <a:lnTo>
                              <a:pt x="39" y="6"/>
                            </a:lnTo>
                            <a:lnTo>
                              <a:pt x="32" y="4"/>
                            </a:lnTo>
                            <a:lnTo>
                              <a:pt x="27" y="4"/>
                            </a:lnTo>
                            <a:lnTo>
                              <a:pt x="15" y="0"/>
                            </a:lnTo>
                            <a:lnTo>
                              <a:pt x="13" y="6"/>
                            </a:lnTo>
                            <a:lnTo>
                              <a:pt x="7" y="2"/>
                            </a:lnTo>
                            <a:lnTo>
                              <a:pt x="3" y="10"/>
                            </a:lnTo>
                            <a:lnTo>
                              <a:pt x="0" y="23"/>
                            </a:lnTo>
                            <a:lnTo>
                              <a:pt x="7" y="25"/>
                            </a:lnTo>
                            <a:lnTo>
                              <a:pt x="10" y="30"/>
                            </a:lnTo>
                            <a:lnTo>
                              <a:pt x="22" y="33"/>
                            </a:lnTo>
                            <a:lnTo>
                              <a:pt x="30" y="37"/>
                            </a:lnTo>
                            <a:lnTo>
                              <a:pt x="30" y="57"/>
                            </a:lnTo>
                          </a:path>
                        </a:pathLst>
                      </a:custGeom>
                      <a:solidFill>
                        <a:srgbClr val="FFBF5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5657" name="Freeform 103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78" y="2275"/>
                        <a:ext cx="7" cy="8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0" y="7"/>
                          </a:cxn>
                          <a:cxn ang="0">
                            <a:pos x="6" y="0"/>
                          </a:cxn>
                        </a:cxnLst>
                        <a:rect l="0" t="0" r="r" b="b"/>
                        <a:pathLst>
                          <a:path w="7" h="8">
                            <a:moveTo>
                              <a:pt x="0" y="7"/>
                            </a:moveTo>
                            <a:lnTo>
                              <a:pt x="6" y="0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grpSp>
                  <p:nvGrpSpPr>
                    <p:cNvPr id="794492" name="Group 103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494" y="2220"/>
                      <a:ext cx="61" cy="53"/>
                      <a:chOff x="3494" y="2220"/>
                      <a:chExt cx="61" cy="53"/>
                    </a:xfrm>
                  </p:grpSpPr>
                  <p:sp>
                    <p:nvSpPr>
                      <p:cNvPr id="795659" name="Freeform 1035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494" y="2220"/>
                        <a:ext cx="61" cy="53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5" y="0"/>
                          </a:cxn>
                          <a:cxn ang="0">
                            <a:pos x="15" y="0"/>
                          </a:cxn>
                          <a:cxn ang="0">
                            <a:pos x="5" y="3"/>
                          </a:cxn>
                          <a:cxn ang="0">
                            <a:pos x="13" y="5"/>
                          </a:cxn>
                          <a:cxn ang="0">
                            <a:pos x="10" y="12"/>
                          </a:cxn>
                          <a:cxn ang="0">
                            <a:pos x="8" y="20"/>
                          </a:cxn>
                          <a:cxn ang="0">
                            <a:pos x="5" y="31"/>
                          </a:cxn>
                          <a:cxn ang="0">
                            <a:pos x="0" y="38"/>
                          </a:cxn>
                          <a:cxn ang="0">
                            <a:pos x="8" y="40"/>
                          </a:cxn>
                          <a:cxn ang="0">
                            <a:pos x="14" y="42"/>
                          </a:cxn>
                          <a:cxn ang="0">
                            <a:pos x="15" y="36"/>
                          </a:cxn>
                          <a:cxn ang="0">
                            <a:pos x="22" y="39"/>
                          </a:cxn>
                          <a:cxn ang="0">
                            <a:pos x="20" y="44"/>
                          </a:cxn>
                          <a:cxn ang="0">
                            <a:pos x="24" y="46"/>
                          </a:cxn>
                          <a:cxn ang="0">
                            <a:pos x="31" y="48"/>
                          </a:cxn>
                          <a:cxn ang="0">
                            <a:pos x="38" y="50"/>
                          </a:cxn>
                          <a:cxn ang="0">
                            <a:pos x="45" y="52"/>
                          </a:cxn>
                          <a:cxn ang="0">
                            <a:pos x="46" y="45"/>
                          </a:cxn>
                          <a:cxn ang="0">
                            <a:pos x="50" y="38"/>
                          </a:cxn>
                          <a:cxn ang="0">
                            <a:pos x="60" y="29"/>
                          </a:cxn>
                          <a:cxn ang="0">
                            <a:pos x="55" y="21"/>
                          </a:cxn>
                          <a:cxn ang="0">
                            <a:pos x="50" y="10"/>
                          </a:cxn>
                          <a:cxn ang="0">
                            <a:pos x="45" y="9"/>
                          </a:cxn>
                          <a:cxn ang="0">
                            <a:pos x="42" y="16"/>
                          </a:cxn>
                          <a:cxn ang="0">
                            <a:pos x="37" y="7"/>
                          </a:cxn>
                          <a:cxn ang="0">
                            <a:pos x="31" y="5"/>
                          </a:cxn>
                          <a:cxn ang="0">
                            <a:pos x="28" y="13"/>
                          </a:cxn>
                          <a:cxn ang="0">
                            <a:pos x="31" y="5"/>
                          </a:cxn>
                          <a:cxn ang="0">
                            <a:pos x="25" y="4"/>
                          </a:cxn>
                          <a:cxn ang="0">
                            <a:pos x="19" y="1"/>
                          </a:cxn>
                          <a:cxn ang="0">
                            <a:pos x="15" y="0"/>
                          </a:cxn>
                        </a:cxnLst>
                        <a:rect l="0" t="0" r="r" b="b"/>
                        <a:pathLst>
                          <a:path w="61" h="53">
                            <a:moveTo>
                              <a:pt x="15" y="0"/>
                            </a:moveTo>
                            <a:lnTo>
                              <a:pt x="15" y="0"/>
                            </a:lnTo>
                            <a:lnTo>
                              <a:pt x="5" y="3"/>
                            </a:lnTo>
                            <a:lnTo>
                              <a:pt x="13" y="5"/>
                            </a:lnTo>
                            <a:lnTo>
                              <a:pt x="10" y="12"/>
                            </a:lnTo>
                            <a:lnTo>
                              <a:pt x="8" y="20"/>
                            </a:lnTo>
                            <a:lnTo>
                              <a:pt x="5" y="31"/>
                            </a:lnTo>
                            <a:lnTo>
                              <a:pt x="0" y="38"/>
                            </a:lnTo>
                            <a:lnTo>
                              <a:pt x="8" y="40"/>
                            </a:lnTo>
                            <a:lnTo>
                              <a:pt x="14" y="42"/>
                            </a:lnTo>
                            <a:lnTo>
                              <a:pt x="15" y="36"/>
                            </a:lnTo>
                            <a:lnTo>
                              <a:pt x="22" y="39"/>
                            </a:lnTo>
                            <a:lnTo>
                              <a:pt x="20" y="44"/>
                            </a:lnTo>
                            <a:lnTo>
                              <a:pt x="24" y="46"/>
                            </a:lnTo>
                            <a:lnTo>
                              <a:pt x="31" y="48"/>
                            </a:lnTo>
                            <a:lnTo>
                              <a:pt x="38" y="50"/>
                            </a:lnTo>
                            <a:lnTo>
                              <a:pt x="45" y="52"/>
                            </a:lnTo>
                            <a:lnTo>
                              <a:pt x="46" y="45"/>
                            </a:lnTo>
                            <a:lnTo>
                              <a:pt x="50" y="38"/>
                            </a:lnTo>
                            <a:lnTo>
                              <a:pt x="60" y="29"/>
                            </a:lnTo>
                            <a:lnTo>
                              <a:pt x="55" y="21"/>
                            </a:lnTo>
                            <a:lnTo>
                              <a:pt x="50" y="10"/>
                            </a:lnTo>
                            <a:lnTo>
                              <a:pt x="45" y="9"/>
                            </a:lnTo>
                            <a:lnTo>
                              <a:pt x="42" y="16"/>
                            </a:lnTo>
                            <a:lnTo>
                              <a:pt x="37" y="7"/>
                            </a:lnTo>
                            <a:lnTo>
                              <a:pt x="31" y="5"/>
                            </a:lnTo>
                            <a:lnTo>
                              <a:pt x="28" y="13"/>
                            </a:lnTo>
                            <a:lnTo>
                              <a:pt x="31" y="5"/>
                            </a:lnTo>
                            <a:lnTo>
                              <a:pt x="25" y="4"/>
                            </a:lnTo>
                            <a:lnTo>
                              <a:pt x="19" y="1"/>
                            </a:lnTo>
                            <a:lnTo>
                              <a:pt x="15" y="0"/>
                            </a:lnTo>
                          </a:path>
                        </a:pathLst>
                      </a:custGeom>
                      <a:solidFill>
                        <a:srgbClr val="FFBF7F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5660" name="Freeform 1036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27" y="2234"/>
                        <a:ext cx="2" cy="27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1" y="0"/>
                          </a:cxn>
                          <a:cxn ang="0">
                            <a:pos x="0" y="26"/>
                          </a:cxn>
                        </a:cxnLst>
                        <a:rect l="0" t="0" r="r" b="b"/>
                        <a:pathLst>
                          <a:path w="2" h="27">
                            <a:moveTo>
                              <a:pt x="1" y="0"/>
                            </a:moveTo>
                            <a:lnTo>
                              <a:pt x="0" y="26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5661" name="Freeform 1037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18" y="2234"/>
                        <a:ext cx="6" cy="24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5" y="0"/>
                          </a:cxn>
                          <a:cxn ang="0">
                            <a:pos x="0" y="23"/>
                          </a:cxn>
                        </a:cxnLst>
                        <a:rect l="0" t="0" r="r" b="b"/>
                        <a:pathLst>
                          <a:path w="6" h="24">
                            <a:moveTo>
                              <a:pt x="5" y="0"/>
                            </a:moveTo>
                            <a:lnTo>
                              <a:pt x="0" y="23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5662" name="Freeform 103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504" y="2220"/>
                        <a:ext cx="10" cy="26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9" y="0"/>
                          </a:cxn>
                          <a:cxn ang="0">
                            <a:pos x="0" y="25"/>
                          </a:cxn>
                        </a:cxnLst>
                        <a:rect l="0" t="0" r="r" b="b"/>
                        <a:pathLst>
                          <a:path w="10" h="26">
                            <a:moveTo>
                              <a:pt x="9" y="0"/>
                            </a:moveTo>
                            <a:lnTo>
                              <a:pt x="0" y="25"/>
                            </a:lnTo>
                          </a:path>
                        </a:pathLst>
                      </a:custGeom>
                      <a:noFill/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</p:grpSp>
            </p:grpSp>
          </p:grpSp>
        </p:grpSp>
        <p:grpSp>
          <p:nvGrpSpPr>
            <p:cNvPr id="794493" name="Group 1039"/>
            <p:cNvGrpSpPr>
              <a:grpSpLocks/>
            </p:cNvGrpSpPr>
            <p:nvPr/>
          </p:nvGrpSpPr>
          <p:grpSpPr bwMode="auto">
            <a:xfrm>
              <a:off x="1819" y="3220"/>
              <a:ext cx="692" cy="413"/>
              <a:chOff x="1391" y="2566"/>
              <a:chExt cx="756" cy="508"/>
            </a:xfrm>
          </p:grpSpPr>
          <p:grpSp>
            <p:nvGrpSpPr>
              <p:cNvPr id="794495" name="Group 1040"/>
              <p:cNvGrpSpPr>
                <a:grpSpLocks/>
              </p:cNvGrpSpPr>
              <p:nvPr/>
            </p:nvGrpSpPr>
            <p:grpSpPr bwMode="auto">
              <a:xfrm>
                <a:off x="1586" y="2566"/>
                <a:ext cx="561" cy="441"/>
                <a:chOff x="1586" y="2566"/>
                <a:chExt cx="561" cy="441"/>
              </a:xfrm>
            </p:grpSpPr>
            <p:sp>
              <p:nvSpPr>
                <p:cNvPr id="795665" name="Freeform 1041"/>
                <p:cNvSpPr>
                  <a:spLocks/>
                </p:cNvSpPr>
                <p:nvPr/>
              </p:nvSpPr>
              <p:spPr bwMode="auto">
                <a:xfrm>
                  <a:off x="1586" y="2771"/>
                  <a:ext cx="51" cy="45"/>
                </a:xfrm>
                <a:custGeom>
                  <a:avLst/>
                  <a:gdLst/>
                  <a:ahLst/>
                  <a:cxnLst>
                    <a:cxn ang="0">
                      <a:pos x="41" y="1"/>
                    </a:cxn>
                    <a:cxn ang="0">
                      <a:pos x="35" y="0"/>
                    </a:cxn>
                    <a:cxn ang="0">
                      <a:pos x="27" y="1"/>
                    </a:cxn>
                    <a:cxn ang="0">
                      <a:pos x="19" y="4"/>
                    </a:cxn>
                    <a:cxn ang="0">
                      <a:pos x="11" y="7"/>
                    </a:cxn>
                    <a:cxn ang="0">
                      <a:pos x="10" y="7"/>
                    </a:cxn>
                    <a:cxn ang="0">
                      <a:pos x="7" y="10"/>
                    </a:cxn>
                    <a:cxn ang="0">
                      <a:pos x="3" y="13"/>
                    </a:cxn>
                    <a:cxn ang="0">
                      <a:pos x="2" y="17"/>
                    </a:cxn>
                    <a:cxn ang="0">
                      <a:pos x="0" y="19"/>
                    </a:cxn>
                    <a:cxn ang="0">
                      <a:pos x="2" y="22"/>
                    </a:cxn>
                    <a:cxn ang="0">
                      <a:pos x="1" y="26"/>
                    </a:cxn>
                    <a:cxn ang="0">
                      <a:pos x="2" y="32"/>
                    </a:cxn>
                    <a:cxn ang="0">
                      <a:pos x="2" y="35"/>
                    </a:cxn>
                    <a:cxn ang="0">
                      <a:pos x="3" y="40"/>
                    </a:cxn>
                    <a:cxn ang="0">
                      <a:pos x="5" y="43"/>
                    </a:cxn>
                    <a:cxn ang="0">
                      <a:pos x="33" y="44"/>
                    </a:cxn>
                    <a:cxn ang="0">
                      <a:pos x="38" y="42"/>
                    </a:cxn>
                    <a:cxn ang="0">
                      <a:pos x="39" y="40"/>
                    </a:cxn>
                    <a:cxn ang="0">
                      <a:pos x="41" y="36"/>
                    </a:cxn>
                    <a:cxn ang="0">
                      <a:pos x="44" y="31"/>
                    </a:cxn>
                    <a:cxn ang="0">
                      <a:pos x="47" y="28"/>
                    </a:cxn>
                    <a:cxn ang="0">
                      <a:pos x="48" y="26"/>
                    </a:cxn>
                    <a:cxn ang="0">
                      <a:pos x="48" y="23"/>
                    </a:cxn>
                    <a:cxn ang="0">
                      <a:pos x="47" y="18"/>
                    </a:cxn>
                    <a:cxn ang="0">
                      <a:pos x="50" y="7"/>
                    </a:cxn>
                    <a:cxn ang="0">
                      <a:pos x="41" y="1"/>
                    </a:cxn>
                  </a:cxnLst>
                  <a:rect l="0" t="0" r="r" b="b"/>
                  <a:pathLst>
                    <a:path w="51" h="45">
                      <a:moveTo>
                        <a:pt x="41" y="1"/>
                      </a:moveTo>
                      <a:lnTo>
                        <a:pt x="35" y="0"/>
                      </a:lnTo>
                      <a:lnTo>
                        <a:pt x="27" y="1"/>
                      </a:lnTo>
                      <a:lnTo>
                        <a:pt x="19" y="4"/>
                      </a:lnTo>
                      <a:lnTo>
                        <a:pt x="11" y="7"/>
                      </a:lnTo>
                      <a:lnTo>
                        <a:pt x="10" y="7"/>
                      </a:lnTo>
                      <a:lnTo>
                        <a:pt x="7" y="10"/>
                      </a:lnTo>
                      <a:lnTo>
                        <a:pt x="3" y="13"/>
                      </a:lnTo>
                      <a:lnTo>
                        <a:pt x="2" y="17"/>
                      </a:lnTo>
                      <a:lnTo>
                        <a:pt x="0" y="19"/>
                      </a:lnTo>
                      <a:lnTo>
                        <a:pt x="2" y="22"/>
                      </a:lnTo>
                      <a:lnTo>
                        <a:pt x="1" y="26"/>
                      </a:lnTo>
                      <a:lnTo>
                        <a:pt x="2" y="32"/>
                      </a:lnTo>
                      <a:lnTo>
                        <a:pt x="2" y="35"/>
                      </a:lnTo>
                      <a:lnTo>
                        <a:pt x="3" y="40"/>
                      </a:lnTo>
                      <a:lnTo>
                        <a:pt x="5" y="43"/>
                      </a:lnTo>
                      <a:lnTo>
                        <a:pt x="33" y="44"/>
                      </a:lnTo>
                      <a:lnTo>
                        <a:pt x="38" y="42"/>
                      </a:lnTo>
                      <a:lnTo>
                        <a:pt x="39" y="40"/>
                      </a:lnTo>
                      <a:lnTo>
                        <a:pt x="41" y="36"/>
                      </a:lnTo>
                      <a:lnTo>
                        <a:pt x="44" y="31"/>
                      </a:lnTo>
                      <a:lnTo>
                        <a:pt x="47" y="28"/>
                      </a:lnTo>
                      <a:lnTo>
                        <a:pt x="48" y="26"/>
                      </a:lnTo>
                      <a:lnTo>
                        <a:pt x="48" y="23"/>
                      </a:lnTo>
                      <a:lnTo>
                        <a:pt x="47" y="18"/>
                      </a:lnTo>
                      <a:lnTo>
                        <a:pt x="50" y="7"/>
                      </a:lnTo>
                      <a:lnTo>
                        <a:pt x="41" y="1"/>
                      </a:lnTo>
                    </a:path>
                  </a:pathLst>
                </a:custGeom>
                <a:solidFill>
                  <a:srgbClr val="FFA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794496" name="Group 1042"/>
                <p:cNvGrpSpPr>
                  <a:grpSpLocks/>
                </p:cNvGrpSpPr>
                <p:nvPr/>
              </p:nvGrpSpPr>
              <p:grpSpPr bwMode="auto">
                <a:xfrm>
                  <a:off x="1675" y="2566"/>
                  <a:ext cx="96" cy="112"/>
                  <a:chOff x="1675" y="2566"/>
                  <a:chExt cx="96" cy="112"/>
                </a:xfrm>
              </p:grpSpPr>
              <p:grpSp>
                <p:nvGrpSpPr>
                  <p:cNvPr id="794497" name="Group 1043"/>
                  <p:cNvGrpSpPr>
                    <a:grpSpLocks/>
                  </p:cNvGrpSpPr>
                  <p:nvPr/>
                </p:nvGrpSpPr>
                <p:grpSpPr bwMode="auto">
                  <a:xfrm>
                    <a:off x="1675" y="2576"/>
                    <a:ext cx="96" cy="102"/>
                    <a:chOff x="1675" y="2576"/>
                    <a:chExt cx="96" cy="102"/>
                  </a:xfrm>
                </p:grpSpPr>
                <p:sp>
                  <p:nvSpPr>
                    <p:cNvPr id="795668" name="Freeform 1044"/>
                    <p:cNvSpPr>
                      <a:spLocks/>
                    </p:cNvSpPr>
                    <p:nvPr/>
                  </p:nvSpPr>
                  <p:spPr bwMode="auto">
                    <a:xfrm>
                      <a:off x="1698" y="2633"/>
                      <a:ext cx="22" cy="27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15"/>
                        </a:cxn>
                        <a:cxn ang="0">
                          <a:pos x="9" y="26"/>
                        </a:cxn>
                        <a:cxn ang="0">
                          <a:pos x="21" y="0"/>
                        </a:cxn>
                        <a:cxn ang="0">
                          <a:pos x="14" y="4"/>
                        </a:cxn>
                        <a:cxn ang="0">
                          <a:pos x="0" y="15"/>
                        </a:cxn>
                      </a:cxnLst>
                      <a:rect l="0" t="0" r="r" b="b"/>
                      <a:pathLst>
                        <a:path w="22" h="27">
                          <a:moveTo>
                            <a:pt x="0" y="15"/>
                          </a:moveTo>
                          <a:lnTo>
                            <a:pt x="9" y="26"/>
                          </a:lnTo>
                          <a:lnTo>
                            <a:pt x="21" y="0"/>
                          </a:lnTo>
                          <a:lnTo>
                            <a:pt x="14" y="4"/>
                          </a:lnTo>
                          <a:lnTo>
                            <a:pt x="0" y="15"/>
                          </a:lnTo>
                        </a:path>
                      </a:pathLst>
                    </a:custGeom>
                    <a:solidFill>
                      <a:srgbClr val="FFFFFF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5669" name="Freeform 1045"/>
                    <p:cNvSpPr>
                      <a:spLocks/>
                    </p:cNvSpPr>
                    <p:nvPr/>
                  </p:nvSpPr>
                  <p:spPr bwMode="auto">
                    <a:xfrm>
                      <a:off x="1675" y="2576"/>
                      <a:ext cx="96" cy="102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11"/>
                        </a:cxn>
                        <a:cxn ang="0">
                          <a:pos x="10" y="19"/>
                        </a:cxn>
                        <a:cxn ang="0">
                          <a:pos x="10" y="24"/>
                        </a:cxn>
                        <a:cxn ang="0">
                          <a:pos x="10" y="28"/>
                        </a:cxn>
                        <a:cxn ang="0">
                          <a:pos x="10" y="34"/>
                        </a:cxn>
                        <a:cxn ang="0">
                          <a:pos x="10" y="38"/>
                        </a:cxn>
                        <a:cxn ang="0">
                          <a:pos x="12" y="42"/>
                        </a:cxn>
                        <a:cxn ang="0">
                          <a:pos x="10" y="44"/>
                        </a:cxn>
                        <a:cxn ang="0">
                          <a:pos x="8" y="47"/>
                        </a:cxn>
                        <a:cxn ang="0">
                          <a:pos x="7" y="52"/>
                        </a:cxn>
                        <a:cxn ang="0">
                          <a:pos x="6" y="56"/>
                        </a:cxn>
                        <a:cxn ang="0">
                          <a:pos x="3" y="62"/>
                        </a:cxn>
                        <a:cxn ang="0">
                          <a:pos x="2" y="67"/>
                        </a:cxn>
                        <a:cxn ang="0">
                          <a:pos x="0" y="71"/>
                        </a:cxn>
                        <a:cxn ang="0">
                          <a:pos x="1" y="72"/>
                        </a:cxn>
                        <a:cxn ang="0">
                          <a:pos x="2" y="73"/>
                        </a:cxn>
                        <a:cxn ang="0">
                          <a:pos x="7" y="73"/>
                        </a:cxn>
                        <a:cxn ang="0">
                          <a:pos x="10" y="73"/>
                        </a:cxn>
                        <a:cxn ang="0">
                          <a:pos x="12" y="72"/>
                        </a:cxn>
                        <a:cxn ang="0">
                          <a:pos x="16" y="72"/>
                        </a:cxn>
                        <a:cxn ang="0">
                          <a:pos x="19" y="72"/>
                        </a:cxn>
                        <a:cxn ang="0">
                          <a:pos x="22" y="77"/>
                        </a:cxn>
                        <a:cxn ang="0">
                          <a:pos x="34" y="66"/>
                        </a:cxn>
                        <a:cxn ang="0">
                          <a:pos x="29" y="85"/>
                        </a:cxn>
                        <a:cxn ang="0">
                          <a:pos x="27" y="90"/>
                        </a:cxn>
                        <a:cxn ang="0">
                          <a:pos x="27" y="92"/>
                        </a:cxn>
                        <a:cxn ang="0">
                          <a:pos x="27" y="97"/>
                        </a:cxn>
                        <a:cxn ang="0">
                          <a:pos x="29" y="100"/>
                        </a:cxn>
                        <a:cxn ang="0">
                          <a:pos x="32" y="101"/>
                        </a:cxn>
                        <a:cxn ang="0">
                          <a:pos x="37" y="100"/>
                        </a:cxn>
                        <a:cxn ang="0">
                          <a:pos x="43" y="100"/>
                        </a:cxn>
                        <a:cxn ang="0">
                          <a:pos x="47" y="97"/>
                        </a:cxn>
                        <a:cxn ang="0">
                          <a:pos x="54" y="95"/>
                        </a:cxn>
                        <a:cxn ang="0">
                          <a:pos x="60" y="91"/>
                        </a:cxn>
                        <a:cxn ang="0">
                          <a:pos x="65" y="90"/>
                        </a:cxn>
                        <a:cxn ang="0">
                          <a:pos x="81" y="87"/>
                        </a:cxn>
                        <a:cxn ang="0">
                          <a:pos x="95" y="69"/>
                        </a:cxn>
                        <a:cxn ang="0">
                          <a:pos x="91" y="50"/>
                        </a:cxn>
                        <a:cxn ang="0">
                          <a:pos x="86" y="34"/>
                        </a:cxn>
                        <a:cxn ang="0">
                          <a:pos x="77" y="24"/>
                        </a:cxn>
                        <a:cxn ang="0">
                          <a:pos x="66" y="15"/>
                        </a:cxn>
                        <a:cxn ang="0">
                          <a:pos x="53" y="6"/>
                        </a:cxn>
                        <a:cxn ang="0">
                          <a:pos x="43" y="2"/>
                        </a:cxn>
                        <a:cxn ang="0">
                          <a:pos x="36" y="0"/>
                        </a:cxn>
                        <a:cxn ang="0">
                          <a:pos x="27" y="1"/>
                        </a:cxn>
                        <a:cxn ang="0">
                          <a:pos x="20" y="1"/>
                        </a:cxn>
                        <a:cxn ang="0">
                          <a:pos x="15" y="7"/>
                        </a:cxn>
                        <a:cxn ang="0">
                          <a:pos x="10" y="11"/>
                        </a:cxn>
                      </a:cxnLst>
                      <a:rect l="0" t="0" r="r" b="b"/>
                      <a:pathLst>
                        <a:path w="96" h="102">
                          <a:moveTo>
                            <a:pt x="10" y="11"/>
                          </a:moveTo>
                          <a:lnTo>
                            <a:pt x="10" y="19"/>
                          </a:lnTo>
                          <a:lnTo>
                            <a:pt x="10" y="24"/>
                          </a:lnTo>
                          <a:lnTo>
                            <a:pt x="10" y="28"/>
                          </a:lnTo>
                          <a:lnTo>
                            <a:pt x="10" y="34"/>
                          </a:lnTo>
                          <a:lnTo>
                            <a:pt x="10" y="38"/>
                          </a:lnTo>
                          <a:lnTo>
                            <a:pt x="12" y="42"/>
                          </a:lnTo>
                          <a:lnTo>
                            <a:pt x="10" y="44"/>
                          </a:lnTo>
                          <a:lnTo>
                            <a:pt x="8" y="47"/>
                          </a:lnTo>
                          <a:lnTo>
                            <a:pt x="7" y="52"/>
                          </a:lnTo>
                          <a:lnTo>
                            <a:pt x="6" y="56"/>
                          </a:lnTo>
                          <a:lnTo>
                            <a:pt x="3" y="62"/>
                          </a:lnTo>
                          <a:lnTo>
                            <a:pt x="2" y="67"/>
                          </a:lnTo>
                          <a:lnTo>
                            <a:pt x="0" y="71"/>
                          </a:lnTo>
                          <a:lnTo>
                            <a:pt x="1" y="72"/>
                          </a:lnTo>
                          <a:lnTo>
                            <a:pt x="2" y="73"/>
                          </a:lnTo>
                          <a:lnTo>
                            <a:pt x="7" y="73"/>
                          </a:lnTo>
                          <a:lnTo>
                            <a:pt x="10" y="73"/>
                          </a:lnTo>
                          <a:lnTo>
                            <a:pt x="12" y="72"/>
                          </a:lnTo>
                          <a:lnTo>
                            <a:pt x="16" y="72"/>
                          </a:lnTo>
                          <a:lnTo>
                            <a:pt x="19" y="72"/>
                          </a:lnTo>
                          <a:lnTo>
                            <a:pt x="22" y="77"/>
                          </a:lnTo>
                          <a:lnTo>
                            <a:pt x="34" y="66"/>
                          </a:lnTo>
                          <a:lnTo>
                            <a:pt x="29" y="85"/>
                          </a:lnTo>
                          <a:lnTo>
                            <a:pt x="27" y="90"/>
                          </a:lnTo>
                          <a:lnTo>
                            <a:pt x="27" y="92"/>
                          </a:lnTo>
                          <a:lnTo>
                            <a:pt x="27" y="97"/>
                          </a:lnTo>
                          <a:lnTo>
                            <a:pt x="29" y="100"/>
                          </a:lnTo>
                          <a:lnTo>
                            <a:pt x="32" y="101"/>
                          </a:lnTo>
                          <a:lnTo>
                            <a:pt x="37" y="100"/>
                          </a:lnTo>
                          <a:lnTo>
                            <a:pt x="43" y="100"/>
                          </a:lnTo>
                          <a:lnTo>
                            <a:pt x="47" y="97"/>
                          </a:lnTo>
                          <a:lnTo>
                            <a:pt x="54" y="95"/>
                          </a:lnTo>
                          <a:lnTo>
                            <a:pt x="60" y="91"/>
                          </a:lnTo>
                          <a:lnTo>
                            <a:pt x="65" y="90"/>
                          </a:lnTo>
                          <a:lnTo>
                            <a:pt x="81" y="87"/>
                          </a:lnTo>
                          <a:lnTo>
                            <a:pt x="95" y="69"/>
                          </a:lnTo>
                          <a:lnTo>
                            <a:pt x="91" y="50"/>
                          </a:lnTo>
                          <a:lnTo>
                            <a:pt x="86" y="34"/>
                          </a:lnTo>
                          <a:lnTo>
                            <a:pt x="77" y="24"/>
                          </a:lnTo>
                          <a:lnTo>
                            <a:pt x="66" y="15"/>
                          </a:lnTo>
                          <a:lnTo>
                            <a:pt x="53" y="6"/>
                          </a:lnTo>
                          <a:lnTo>
                            <a:pt x="43" y="2"/>
                          </a:lnTo>
                          <a:lnTo>
                            <a:pt x="36" y="0"/>
                          </a:lnTo>
                          <a:lnTo>
                            <a:pt x="27" y="1"/>
                          </a:lnTo>
                          <a:lnTo>
                            <a:pt x="20" y="1"/>
                          </a:lnTo>
                          <a:lnTo>
                            <a:pt x="15" y="7"/>
                          </a:lnTo>
                          <a:lnTo>
                            <a:pt x="10" y="11"/>
                          </a:lnTo>
                        </a:path>
                      </a:pathLst>
                    </a:custGeom>
                    <a:solidFill>
                      <a:srgbClr val="FFA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795670" name="Freeform 1046"/>
                  <p:cNvSpPr>
                    <a:spLocks/>
                  </p:cNvSpPr>
                  <p:nvPr/>
                </p:nvSpPr>
                <p:spPr bwMode="auto">
                  <a:xfrm>
                    <a:off x="1675" y="2566"/>
                    <a:ext cx="96" cy="63"/>
                  </a:xfrm>
                  <a:custGeom>
                    <a:avLst/>
                    <a:gdLst/>
                    <a:ahLst/>
                    <a:cxnLst>
                      <a:cxn ang="0">
                        <a:pos x="91" y="61"/>
                      </a:cxn>
                      <a:cxn ang="0">
                        <a:pos x="93" y="57"/>
                      </a:cxn>
                      <a:cxn ang="0">
                        <a:pos x="95" y="48"/>
                      </a:cxn>
                      <a:cxn ang="0">
                        <a:pos x="94" y="42"/>
                      </a:cxn>
                      <a:cxn ang="0">
                        <a:pos x="92" y="31"/>
                      </a:cxn>
                      <a:cxn ang="0">
                        <a:pos x="88" y="24"/>
                      </a:cxn>
                      <a:cxn ang="0">
                        <a:pos x="83" y="17"/>
                      </a:cxn>
                      <a:cxn ang="0">
                        <a:pos x="80" y="12"/>
                      </a:cxn>
                      <a:cxn ang="0">
                        <a:pos x="74" y="8"/>
                      </a:cxn>
                      <a:cxn ang="0">
                        <a:pos x="67" y="6"/>
                      </a:cxn>
                      <a:cxn ang="0">
                        <a:pos x="58" y="1"/>
                      </a:cxn>
                      <a:cxn ang="0">
                        <a:pos x="47" y="0"/>
                      </a:cxn>
                      <a:cxn ang="0">
                        <a:pos x="38" y="0"/>
                      </a:cxn>
                      <a:cxn ang="0">
                        <a:pos x="28" y="2"/>
                      </a:cxn>
                      <a:cxn ang="0">
                        <a:pos x="19" y="7"/>
                      </a:cxn>
                      <a:cxn ang="0">
                        <a:pos x="7" y="16"/>
                      </a:cxn>
                      <a:cxn ang="0">
                        <a:pos x="4" y="22"/>
                      </a:cxn>
                      <a:cxn ang="0">
                        <a:pos x="3" y="25"/>
                      </a:cxn>
                      <a:cxn ang="0">
                        <a:pos x="0" y="31"/>
                      </a:cxn>
                      <a:cxn ang="0">
                        <a:pos x="5" y="28"/>
                      </a:cxn>
                      <a:cxn ang="0">
                        <a:pos x="7" y="35"/>
                      </a:cxn>
                      <a:cxn ang="0">
                        <a:pos x="10" y="28"/>
                      </a:cxn>
                      <a:cxn ang="0">
                        <a:pos x="15" y="31"/>
                      </a:cxn>
                      <a:cxn ang="0">
                        <a:pos x="15" y="25"/>
                      </a:cxn>
                      <a:cxn ang="0">
                        <a:pos x="16" y="22"/>
                      </a:cxn>
                      <a:cxn ang="0">
                        <a:pos x="21" y="18"/>
                      </a:cxn>
                      <a:cxn ang="0">
                        <a:pos x="27" y="17"/>
                      </a:cxn>
                      <a:cxn ang="0">
                        <a:pos x="32" y="19"/>
                      </a:cxn>
                      <a:cxn ang="0">
                        <a:pos x="40" y="19"/>
                      </a:cxn>
                      <a:cxn ang="0">
                        <a:pos x="41" y="23"/>
                      </a:cxn>
                      <a:cxn ang="0">
                        <a:pos x="40" y="26"/>
                      </a:cxn>
                      <a:cxn ang="0">
                        <a:pos x="43" y="31"/>
                      </a:cxn>
                      <a:cxn ang="0">
                        <a:pos x="45" y="34"/>
                      </a:cxn>
                      <a:cxn ang="0">
                        <a:pos x="49" y="38"/>
                      </a:cxn>
                      <a:cxn ang="0">
                        <a:pos x="50" y="46"/>
                      </a:cxn>
                      <a:cxn ang="0">
                        <a:pos x="55" y="43"/>
                      </a:cxn>
                      <a:cxn ang="0">
                        <a:pos x="55" y="40"/>
                      </a:cxn>
                      <a:cxn ang="0">
                        <a:pos x="58" y="38"/>
                      </a:cxn>
                      <a:cxn ang="0">
                        <a:pos x="61" y="38"/>
                      </a:cxn>
                      <a:cxn ang="0">
                        <a:pos x="66" y="37"/>
                      </a:cxn>
                      <a:cxn ang="0">
                        <a:pos x="70" y="40"/>
                      </a:cxn>
                      <a:cxn ang="0">
                        <a:pos x="74" y="46"/>
                      </a:cxn>
                      <a:cxn ang="0">
                        <a:pos x="75" y="49"/>
                      </a:cxn>
                      <a:cxn ang="0">
                        <a:pos x="74" y="55"/>
                      </a:cxn>
                      <a:cxn ang="0">
                        <a:pos x="74" y="62"/>
                      </a:cxn>
                      <a:cxn ang="0">
                        <a:pos x="80" y="62"/>
                      </a:cxn>
                      <a:cxn ang="0">
                        <a:pos x="87" y="61"/>
                      </a:cxn>
                      <a:cxn ang="0">
                        <a:pos x="91" y="61"/>
                      </a:cxn>
                    </a:cxnLst>
                    <a:rect l="0" t="0" r="r" b="b"/>
                    <a:pathLst>
                      <a:path w="96" h="63">
                        <a:moveTo>
                          <a:pt x="91" y="61"/>
                        </a:moveTo>
                        <a:lnTo>
                          <a:pt x="93" y="57"/>
                        </a:lnTo>
                        <a:lnTo>
                          <a:pt x="95" y="48"/>
                        </a:lnTo>
                        <a:lnTo>
                          <a:pt x="94" y="42"/>
                        </a:lnTo>
                        <a:lnTo>
                          <a:pt x="92" y="31"/>
                        </a:lnTo>
                        <a:lnTo>
                          <a:pt x="88" y="24"/>
                        </a:lnTo>
                        <a:lnTo>
                          <a:pt x="83" y="17"/>
                        </a:lnTo>
                        <a:lnTo>
                          <a:pt x="80" y="12"/>
                        </a:lnTo>
                        <a:lnTo>
                          <a:pt x="74" y="8"/>
                        </a:lnTo>
                        <a:lnTo>
                          <a:pt x="67" y="6"/>
                        </a:lnTo>
                        <a:lnTo>
                          <a:pt x="58" y="1"/>
                        </a:lnTo>
                        <a:lnTo>
                          <a:pt x="47" y="0"/>
                        </a:lnTo>
                        <a:lnTo>
                          <a:pt x="38" y="0"/>
                        </a:lnTo>
                        <a:lnTo>
                          <a:pt x="28" y="2"/>
                        </a:lnTo>
                        <a:lnTo>
                          <a:pt x="19" y="7"/>
                        </a:lnTo>
                        <a:lnTo>
                          <a:pt x="7" y="16"/>
                        </a:lnTo>
                        <a:lnTo>
                          <a:pt x="4" y="22"/>
                        </a:lnTo>
                        <a:lnTo>
                          <a:pt x="3" y="25"/>
                        </a:lnTo>
                        <a:lnTo>
                          <a:pt x="0" y="31"/>
                        </a:lnTo>
                        <a:lnTo>
                          <a:pt x="5" y="28"/>
                        </a:lnTo>
                        <a:lnTo>
                          <a:pt x="7" y="35"/>
                        </a:lnTo>
                        <a:lnTo>
                          <a:pt x="10" y="28"/>
                        </a:lnTo>
                        <a:lnTo>
                          <a:pt x="15" y="31"/>
                        </a:lnTo>
                        <a:lnTo>
                          <a:pt x="15" y="25"/>
                        </a:lnTo>
                        <a:lnTo>
                          <a:pt x="16" y="22"/>
                        </a:lnTo>
                        <a:lnTo>
                          <a:pt x="21" y="18"/>
                        </a:lnTo>
                        <a:lnTo>
                          <a:pt x="27" y="17"/>
                        </a:lnTo>
                        <a:lnTo>
                          <a:pt x="32" y="19"/>
                        </a:lnTo>
                        <a:lnTo>
                          <a:pt x="40" y="19"/>
                        </a:lnTo>
                        <a:lnTo>
                          <a:pt x="41" y="23"/>
                        </a:lnTo>
                        <a:lnTo>
                          <a:pt x="40" y="26"/>
                        </a:lnTo>
                        <a:lnTo>
                          <a:pt x="43" y="31"/>
                        </a:lnTo>
                        <a:lnTo>
                          <a:pt x="45" y="34"/>
                        </a:lnTo>
                        <a:lnTo>
                          <a:pt x="49" y="38"/>
                        </a:lnTo>
                        <a:lnTo>
                          <a:pt x="50" y="46"/>
                        </a:lnTo>
                        <a:lnTo>
                          <a:pt x="55" y="43"/>
                        </a:lnTo>
                        <a:lnTo>
                          <a:pt x="55" y="40"/>
                        </a:lnTo>
                        <a:lnTo>
                          <a:pt x="58" y="38"/>
                        </a:lnTo>
                        <a:lnTo>
                          <a:pt x="61" y="38"/>
                        </a:lnTo>
                        <a:lnTo>
                          <a:pt x="66" y="37"/>
                        </a:lnTo>
                        <a:lnTo>
                          <a:pt x="70" y="40"/>
                        </a:lnTo>
                        <a:lnTo>
                          <a:pt x="74" y="46"/>
                        </a:lnTo>
                        <a:lnTo>
                          <a:pt x="75" y="49"/>
                        </a:lnTo>
                        <a:lnTo>
                          <a:pt x="74" y="55"/>
                        </a:lnTo>
                        <a:lnTo>
                          <a:pt x="74" y="62"/>
                        </a:lnTo>
                        <a:lnTo>
                          <a:pt x="80" y="62"/>
                        </a:lnTo>
                        <a:lnTo>
                          <a:pt x="87" y="61"/>
                        </a:lnTo>
                        <a:lnTo>
                          <a:pt x="91" y="61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94499" name="Group 1047"/>
                <p:cNvGrpSpPr>
                  <a:grpSpLocks/>
                </p:cNvGrpSpPr>
                <p:nvPr/>
              </p:nvGrpSpPr>
              <p:grpSpPr bwMode="auto">
                <a:xfrm>
                  <a:off x="1685" y="2602"/>
                  <a:ext cx="18" cy="21"/>
                  <a:chOff x="1685" y="2602"/>
                  <a:chExt cx="18" cy="21"/>
                </a:xfrm>
              </p:grpSpPr>
              <p:sp>
                <p:nvSpPr>
                  <p:cNvPr id="795672" name="Freeform 1048"/>
                  <p:cNvSpPr>
                    <a:spLocks/>
                  </p:cNvSpPr>
                  <p:nvPr/>
                </p:nvSpPr>
                <p:spPr bwMode="auto">
                  <a:xfrm>
                    <a:off x="1685" y="2602"/>
                    <a:ext cx="18" cy="7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6" y="3"/>
                      </a:cxn>
                      <a:cxn ang="0">
                        <a:pos x="17" y="5"/>
                      </a:cxn>
                      <a:cxn ang="0">
                        <a:pos x="0" y="6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7">
                        <a:moveTo>
                          <a:pt x="0" y="0"/>
                        </a:moveTo>
                        <a:lnTo>
                          <a:pt x="16" y="3"/>
                        </a:lnTo>
                        <a:lnTo>
                          <a:pt x="17" y="5"/>
                        </a:lnTo>
                        <a:lnTo>
                          <a:pt x="0" y="6"/>
                        </a:lnTo>
                        <a:lnTo>
                          <a:pt x="0" y="0"/>
                        </a:lnTo>
                      </a:path>
                    </a:pathLst>
                  </a:custGeom>
                  <a:solidFill>
                    <a:srgbClr val="80400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794500" name="Group 1049"/>
                  <p:cNvGrpSpPr>
                    <a:grpSpLocks/>
                  </p:cNvGrpSpPr>
                  <p:nvPr/>
                </p:nvGrpSpPr>
                <p:grpSpPr bwMode="auto">
                  <a:xfrm>
                    <a:off x="1688" y="2614"/>
                    <a:ext cx="6" cy="9"/>
                    <a:chOff x="1688" y="2614"/>
                    <a:chExt cx="6" cy="9"/>
                  </a:xfrm>
                </p:grpSpPr>
                <p:sp>
                  <p:nvSpPr>
                    <p:cNvPr id="795674" name="Oval 1050"/>
                    <p:cNvSpPr>
                      <a:spLocks noChangeArrowheads="1"/>
                    </p:cNvSpPr>
                    <p:nvPr/>
                  </p:nvSpPr>
                  <p:spPr bwMode="auto">
                    <a:xfrm rot="19680000">
                      <a:off x="1689" y="2614"/>
                      <a:ext cx="5" cy="4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5675" name="Oval 1051"/>
                    <p:cNvSpPr>
                      <a:spLocks noChangeArrowheads="1"/>
                    </p:cNvSpPr>
                    <p:nvPr/>
                  </p:nvSpPr>
                  <p:spPr bwMode="auto">
                    <a:xfrm rot="19680000">
                      <a:off x="1688" y="2616"/>
                      <a:ext cx="6" cy="7"/>
                    </a:xfrm>
                    <a:prstGeom prst="ellipse">
                      <a:avLst/>
                    </a:prstGeom>
                    <a:solidFill>
                      <a:srgbClr val="000000"/>
                    </a:solidFill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</p:spPr>
                  <p:txBody>
                    <a:bodyPr wrap="none" anchor="ctr"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  <p:grpSp>
              <p:nvGrpSpPr>
                <p:cNvPr id="794512" name="Group 1052"/>
                <p:cNvGrpSpPr>
                  <a:grpSpLocks/>
                </p:cNvGrpSpPr>
                <p:nvPr/>
              </p:nvGrpSpPr>
              <p:grpSpPr bwMode="auto">
                <a:xfrm>
                  <a:off x="1629" y="2566"/>
                  <a:ext cx="518" cy="441"/>
                  <a:chOff x="1629" y="2566"/>
                  <a:chExt cx="518" cy="441"/>
                </a:xfrm>
              </p:grpSpPr>
              <p:grpSp>
                <p:nvGrpSpPr>
                  <p:cNvPr id="794515" name="Group 1053"/>
                  <p:cNvGrpSpPr>
                    <a:grpSpLocks/>
                  </p:cNvGrpSpPr>
                  <p:nvPr/>
                </p:nvGrpSpPr>
                <p:grpSpPr bwMode="auto">
                  <a:xfrm>
                    <a:off x="1629" y="2566"/>
                    <a:ext cx="518" cy="441"/>
                    <a:chOff x="1629" y="2566"/>
                    <a:chExt cx="518" cy="441"/>
                  </a:xfrm>
                </p:grpSpPr>
                <p:grpSp>
                  <p:nvGrpSpPr>
                    <p:cNvPr id="794516" name="Group 105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629" y="2566"/>
                      <a:ext cx="327" cy="220"/>
                      <a:chOff x="1629" y="2566"/>
                      <a:chExt cx="327" cy="220"/>
                    </a:xfrm>
                  </p:grpSpPr>
                  <p:grpSp>
                    <p:nvGrpSpPr>
                      <p:cNvPr id="794517" name="Group 105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629" y="2566"/>
                        <a:ext cx="327" cy="220"/>
                        <a:chOff x="1629" y="2566"/>
                        <a:chExt cx="327" cy="220"/>
                      </a:xfrm>
                    </p:grpSpPr>
                    <p:grpSp>
                      <p:nvGrpSpPr>
                        <p:cNvPr id="794520" name="Group 105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29" y="2566"/>
                          <a:ext cx="327" cy="220"/>
                          <a:chOff x="1629" y="2566"/>
                          <a:chExt cx="327" cy="220"/>
                        </a:xfrm>
                      </p:grpSpPr>
                      <p:sp>
                        <p:nvSpPr>
                          <p:cNvPr id="795681" name="Freeform 10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29" y="2566"/>
                            <a:ext cx="327" cy="220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95" y="69"/>
                              </a:cxn>
                              <a:cxn ang="0">
                                <a:pos x="326" y="66"/>
                              </a:cxn>
                              <a:cxn ang="0">
                                <a:pos x="319" y="59"/>
                              </a:cxn>
                              <a:cxn ang="0">
                                <a:pos x="308" y="45"/>
                              </a:cxn>
                              <a:cxn ang="0">
                                <a:pos x="297" y="34"/>
                              </a:cxn>
                              <a:cxn ang="0">
                                <a:pos x="280" y="20"/>
                              </a:cxn>
                              <a:cxn ang="0">
                                <a:pos x="260" y="7"/>
                              </a:cxn>
                              <a:cxn ang="0">
                                <a:pos x="246" y="0"/>
                              </a:cxn>
                              <a:cxn ang="0">
                                <a:pos x="238" y="2"/>
                              </a:cxn>
                              <a:cxn ang="0">
                                <a:pos x="223" y="8"/>
                              </a:cxn>
                              <a:cxn ang="0">
                                <a:pos x="210" y="19"/>
                              </a:cxn>
                              <a:cxn ang="0">
                                <a:pos x="200" y="22"/>
                              </a:cxn>
                              <a:cxn ang="0">
                                <a:pos x="184" y="31"/>
                              </a:cxn>
                              <a:cxn ang="0">
                                <a:pos x="169" y="41"/>
                              </a:cxn>
                              <a:cxn ang="0">
                                <a:pos x="152" y="55"/>
                              </a:cxn>
                              <a:cxn ang="0">
                                <a:pos x="146" y="62"/>
                              </a:cxn>
                              <a:cxn ang="0">
                                <a:pos x="138" y="64"/>
                              </a:cxn>
                              <a:cxn ang="0">
                                <a:pos x="130" y="87"/>
                              </a:cxn>
                              <a:cxn ang="0">
                                <a:pos x="125" y="94"/>
                              </a:cxn>
                              <a:cxn ang="0">
                                <a:pos x="118" y="101"/>
                              </a:cxn>
                              <a:cxn ang="0">
                                <a:pos x="110" y="108"/>
                              </a:cxn>
                              <a:cxn ang="0">
                                <a:pos x="98" y="121"/>
                              </a:cxn>
                              <a:cxn ang="0">
                                <a:pos x="82" y="136"/>
                              </a:cxn>
                              <a:cxn ang="0">
                                <a:pos x="75" y="145"/>
                              </a:cxn>
                              <a:cxn ang="0">
                                <a:pos x="73" y="152"/>
                              </a:cxn>
                              <a:cxn ang="0">
                                <a:pos x="68" y="150"/>
                              </a:cxn>
                              <a:cxn ang="0">
                                <a:pos x="55" y="155"/>
                              </a:cxn>
                              <a:cxn ang="0">
                                <a:pos x="41" y="165"/>
                              </a:cxn>
                              <a:cxn ang="0">
                                <a:pos x="24" y="181"/>
                              </a:cxn>
                              <a:cxn ang="0">
                                <a:pos x="5" y="197"/>
                              </a:cxn>
                              <a:cxn ang="0">
                                <a:pos x="0" y="206"/>
                              </a:cxn>
                              <a:cxn ang="0">
                                <a:pos x="14" y="219"/>
                              </a:cxn>
                              <a:cxn ang="0">
                                <a:pos x="27" y="209"/>
                              </a:cxn>
                              <a:cxn ang="0">
                                <a:pos x="40" y="204"/>
                              </a:cxn>
                              <a:cxn ang="0">
                                <a:pos x="56" y="196"/>
                              </a:cxn>
                              <a:cxn ang="0">
                                <a:pos x="77" y="184"/>
                              </a:cxn>
                              <a:cxn ang="0">
                                <a:pos x="89" y="174"/>
                              </a:cxn>
                              <a:cxn ang="0">
                                <a:pos x="109" y="163"/>
                              </a:cxn>
                              <a:cxn ang="0">
                                <a:pos x="120" y="160"/>
                              </a:cxn>
                              <a:cxn ang="0">
                                <a:pos x="135" y="148"/>
                              </a:cxn>
                              <a:cxn ang="0">
                                <a:pos x="146" y="134"/>
                              </a:cxn>
                              <a:cxn ang="0">
                                <a:pos x="160" y="141"/>
                              </a:cxn>
                              <a:cxn ang="0">
                                <a:pos x="176" y="148"/>
                              </a:cxn>
                              <a:cxn ang="0">
                                <a:pos x="191" y="152"/>
                              </a:cxn>
                              <a:cxn ang="0">
                                <a:pos x="205" y="160"/>
                              </a:cxn>
                              <a:cxn ang="0">
                                <a:pos x="220" y="169"/>
                              </a:cxn>
                              <a:cxn ang="0">
                                <a:pos x="240" y="127"/>
                              </a:cxn>
                              <a:cxn ang="0">
                                <a:pos x="257" y="87"/>
                              </a:cxn>
                              <a:cxn ang="0">
                                <a:pos x="249" y="81"/>
                              </a:cxn>
                              <a:cxn ang="0">
                                <a:pos x="236" y="77"/>
                              </a:cxn>
                              <a:cxn ang="0">
                                <a:pos x="220" y="74"/>
                              </a:cxn>
                              <a:cxn ang="0">
                                <a:pos x="208" y="72"/>
                              </a:cxn>
                              <a:cxn ang="0">
                                <a:pos x="219" y="67"/>
                              </a:cxn>
                              <a:cxn ang="0">
                                <a:pos x="227" y="59"/>
                              </a:cxn>
                              <a:cxn ang="0">
                                <a:pos x="234" y="51"/>
                              </a:cxn>
                              <a:cxn ang="0">
                                <a:pos x="244" y="40"/>
                              </a:cxn>
                              <a:cxn ang="0">
                                <a:pos x="254" y="43"/>
                              </a:cxn>
                              <a:cxn ang="0">
                                <a:pos x="276" y="48"/>
                              </a:cxn>
                              <a:cxn ang="0">
                                <a:pos x="283" y="58"/>
                              </a:cxn>
                              <a:cxn ang="0">
                                <a:pos x="295" y="69"/>
                              </a:cxn>
                            </a:cxnLst>
                            <a:rect l="0" t="0" r="r" b="b"/>
                            <a:pathLst>
                              <a:path w="327" h="220">
                                <a:moveTo>
                                  <a:pt x="295" y="69"/>
                                </a:moveTo>
                                <a:lnTo>
                                  <a:pt x="326" y="66"/>
                                </a:lnTo>
                                <a:lnTo>
                                  <a:pt x="319" y="59"/>
                                </a:lnTo>
                                <a:lnTo>
                                  <a:pt x="308" y="45"/>
                                </a:lnTo>
                                <a:lnTo>
                                  <a:pt x="297" y="34"/>
                                </a:lnTo>
                                <a:lnTo>
                                  <a:pt x="280" y="20"/>
                                </a:lnTo>
                                <a:lnTo>
                                  <a:pt x="260" y="7"/>
                                </a:lnTo>
                                <a:lnTo>
                                  <a:pt x="246" y="0"/>
                                </a:lnTo>
                                <a:lnTo>
                                  <a:pt x="238" y="2"/>
                                </a:lnTo>
                                <a:lnTo>
                                  <a:pt x="223" y="8"/>
                                </a:lnTo>
                                <a:lnTo>
                                  <a:pt x="210" y="19"/>
                                </a:lnTo>
                                <a:lnTo>
                                  <a:pt x="200" y="22"/>
                                </a:lnTo>
                                <a:lnTo>
                                  <a:pt x="184" y="31"/>
                                </a:lnTo>
                                <a:lnTo>
                                  <a:pt x="169" y="41"/>
                                </a:lnTo>
                                <a:lnTo>
                                  <a:pt x="152" y="55"/>
                                </a:lnTo>
                                <a:lnTo>
                                  <a:pt x="146" y="62"/>
                                </a:lnTo>
                                <a:lnTo>
                                  <a:pt x="138" y="64"/>
                                </a:lnTo>
                                <a:lnTo>
                                  <a:pt x="130" y="87"/>
                                </a:lnTo>
                                <a:lnTo>
                                  <a:pt x="125" y="94"/>
                                </a:lnTo>
                                <a:lnTo>
                                  <a:pt x="118" y="101"/>
                                </a:lnTo>
                                <a:lnTo>
                                  <a:pt x="110" y="108"/>
                                </a:lnTo>
                                <a:lnTo>
                                  <a:pt x="98" y="121"/>
                                </a:lnTo>
                                <a:lnTo>
                                  <a:pt x="82" y="136"/>
                                </a:lnTo>
                                <a:lnTo>
                                  <a:pt x="75" y="145"/>
                                </a:lnTo>
                                <a:lnTo>
                                  <a:pt x="73" y="152"/>
                                </a:lnTo>
                                <a:lnTo>
                                  <a:pt x="68" y="150"/>
                                </a:lnTo>
                                <a:lnTo>
                                  <a:pt x="55" y="155"/>
                                </a:lnTo>
                                <a:lnTo>
                                  <a:pt x="41" y="165"/>
                                </a:lnTo>
                                <a:lnTo>
                                  <a:pt x="24" y="181"/>
                                </a:lnTo>
                                <a:lnTo>
                                  <a:pt x="5" y="197"/>
                                </a:lnTo>
                                <a:lnTo>
                                  <a:pt x="0" y="206"/>
                                </a:lnTo>
                                <a:lnTo>
                                  <a:pt x="14" y="219"/>
                                </a:lnTo>
                                <a:lnTo>
                                  <a:pt x="27" y="209"/>
                                </a:lnTo>
                                <a:lnTo>
                                  <a:pt x="40" y="204"/>
                                </a:lnTo>
                                <a:lnTo>
                                  <a:pt x="56" y="196"/>
                                </a:lnTo>
                                <a:lnTo>
                                  <a:pt x="77" y="184"/>
                                </a:lnTo>
                                <a:lnTo>
                                  <a:pt x="89" y="174"/>
                                </a:lnTo>
                                <a:lnTo>
                                  <a:pt x="109" y="163"/>
                                </a:lnTo>
                                <a:lnTo>
                                  <a:pt x="120" y="160"/>
                                </a:lnTo>
                                <a:lnTo>
                                  <a:pt x="135" y="148"/>
                                </a:lnTo>
                                <a:lnTo>
                                  <a:pt x="146" y="134"/>
                                </a:lnTo>
                                <a:lnTo>
                                  <a:pt x="160" y="141"/>
                                </a:lnTo>
                                <a:lnTo>
                                  <a:pt x="176" y="148"/>
                                </a:lnTo>
                                <a:lnTo>
                                  <a:pt x="191" y="152"/>
                                </a:lnTo>
                                <a:lnTo>
                                  <a:pt x="205" y="160"/>
                                </a:lnTo>
                                <a:lnTo>
                                  <a:pt x="220" y="169"/>
                                </a:lnTo>
                                <a:lnTo>
                                  <a:pt x="240" y="127"/>
                                </a:lnTo>
                                <a:lnTo>
                                  <a:pt x="257" y="87"/>
                                </a:lnTo>
                                <a:lnTo>
                                  <a:pt x="249" y="81"/>
                                </a:lnTo>
                                <a:lnTo>
                                  <a:pt x="236" y="77"/>
                                </a:lnTo>
                                <a:lnTo>
                                  <a:pt x="220" y="74"/>
                                </a:lnTo>
                                <a:lnTo>
                                  <a:pt x="208" y="72"/>
                                </a:lnTo>
                                <a:lnTo>
                                  <a:pt x="219" y="67"/>
                                </a:lnTo>
                                <a:lnTo>
                                  <a:pt x="227" y="59"/>
                                </a:lnTo>
                                <a:lnTo>
                                  <a:pt x="234" y="51"/>
                                </a:lnTo>
                                <a:lnTo>
                                  <a:pt x="244" y="40"/>
                                </a:lnTo>
                                <a:lnTo>
                                  <a:pt x="254" y="43"/>
                                </a:lnTo>
                                <a:lnTo>
                                  <a:pt x="276" y="48"/>
                                </a:lnTo>
                                <a:lnTo>
                                  <a:pt x="283" y="58"/>
                                </a:lnTo>
                                <a:lnTo>
                                  <a:pt x="295" y="69"/>
                                </a:lnTo>
                              </a:path>
                            </a:pathLst>
                          </a:custGeom>
                          <a:solidFill>
                            <a:srgbClr val="4080FF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523" name="Group 105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00" y="2587"/>
                            <a:ext cx="145" cy="145"/>
                            <a:chOff x="1700" y="2587"/>
                            <a:chExt cx="145" cy="145"/>
                          </a:xfrm>
                        </p:grpSpPr>
                        <p:sp>
                          <p:nvSpPr>
                            <p:cNvPr id="795683" name="Freeform 105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15" y="2639"/>
                              <a:ext cx="24" cy="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3" y="0"/>
                                </a:cxn>
                                <a:cxn ang="0">
                                  <a:pos x="13" y="4"/>
                                </a:cxn>
                                <a:cxn ang="0">
                                  <a:pos x="0" y="6"/>
                                </a:cxn>
                              </a:cxnLst>
                              <a:rect l="0" t="0" r="r" b="b"/>
                              <a:pathLst>
                                <a:path w="24" h="7">
                                  <a:moveTo>
                                    <a:pt x="23" y="0"/>
                                  </a:moveTo>
                                  <a:lnTo>
                                    <a:pt x="13" y="4"/>
                                  </a:lnTo>
                                  <a:lnTo>
                                    <a:pt x="0" y="6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5684" name="Freeform 106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00" y="2719"/>
                              <a:ext cx="11" cy="1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0"/>
                                </a:cxn>
                                <a:cxn ang="0">
                                  <a:pos x="1" y="5"/>
                                </a:cxn>
                                <a:cxn ang="0">
                                  <a:pos x="6" y="7"/>
                                </a:cxn>
                                <a:cxn ang="0">
                                  <a:pos x="10" y="12"/>
                                </a:cxn>
                              </a:cxnLst>
                              <a:rect l="0" t="0" r="r" b="b"/>
                              <a:pathLst>
                                <a:path w="11" h="13">
                                  <a:moveTo>
                                    <a:pt x="0" y="0"/>
                                  </a:moveTo>
                                  <a:lnTo>
                                    <a:pt x="1" y="5"/>
                                  </a:lnTo>
                                  <a:lnTo>
                                    <a:pt x="6" y="7"/>
                                  </a:lnTo>
                                  <a:lnTo>
                                    <a:pt x="10" y="12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5685" name="Line 1061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>
                              <a:off x="1844" y="2587"/>
                              <a:ext cx="1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94527" name="Group 1062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743" y="2628"/>
                          <a:ext cx="38" cy="52"/>
                          <a:chOff x="1743" y="2628"/>
                          <a:chExt cx="38" cy="52"/>
                        </a:xfrm>
                      </p:grpSpPr>
                      <p:sp>
                        <p:nvSpPr>
                          <p:cNvPr id="795687" name="Freeform 10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58" y="2628"/>
                            <a:ext cx="23" cy="3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0"/>
                              </a:cxn>
                              <a:cxn ang="0">
                                <a:pos x="22" y="18"/>
                              </a:cxn>
                              <a:cxn ang="0">
                                <a:pos x="18" y="22"/>
                              </a:cxn>
                              <a:cxn ang="0">
                                <a:pos x="15" y="31"/>
                              </a:cxn>
                              <a:cxn ang="0">
                                <a:pos x="0" y="24"/>
                              </a:cxn>
                            </a:cxnLst>
                            <a:rect l="0" t="0" r="r" b="b"/>
                            <a:pathLst>
                              <a:path w="23" h="32">
                                <a:moveTo>
                                  <a:pt x="16" y="0"/>
                                </a:moveTo>
                                <a:lnTo>
                                  <a:pt x="22" y="18"/>
                                </a:lnTo>
                                <a:lnTo>
                                  <a:pt x="18" y="22"/>
                                </a:lnTo>
                                <a:lnTo>
                                  <a:pt x="15" y="31"/>
                                </a:lnTo>
                                <a:lnTo>
                                  <a:pt x="0" y="24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5688" name="Freeform 10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743" y="2659"/>
                            <a:ext cx="11" cy="2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0" y="11"/>
                              </a:cxn>
                              <a:cxn ang="0">
                                <a:pos x="9" y="20"/>
                              </a:cxn>
                              <a:cxn ang="0">
                                <a:pos x="10" y="0"/>
                              </a:cxn>
                            </a:cxnLst>
                            <a:rect l="0" t="0" r="r" b="b"/>
                            <a:pathLst>
                              <a:path w="11" h="21">
                                <a:moveTo>
                                  <a:pt x="0" y="11"/>
                                </a:moveTo>
                                <a:lnTo>
                                  <a:pt x="9" y="20"/>
                                </a:lnTo>
                                <a:lnTo>
                                  <a:pt x="1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  <p:grpSp>
                    <p:nvGrpSpPr>
                      <p:cNvPr id="794530" name="Group 106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751" y="2654"/>
                        <a:ext cx="65" cy="122"/>
                        <a:chOff x="1751" y="2654"/>
                        <a:chExt cx="65" cy="122"/>
                      </a:xfrm>
                    </p:grpSpPr>
                    <p:sp>
                      <p:nvSpPr>
                        <p:cNvPr id="795690" name="Freeform 10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51" y="2654"/>
                          <a:ext cx="18" cy="19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5" y="0"/>
                            </a:cxn>
                            <a:cxn ang="0">
                              <a:pos x="14" y="5"/>
                            </a:cxn>
                            <a:cxn ang="0">
                              <a:pos x="17" y="13"/>
                            </a:cxn>
                            <a:cxn ang="0">
                              <a:pos x="8" y="18"/>
                            </a:cxn>
                            <a:cxn ang="0">
                              <a:pos x="1" y="13"/>
                            </a:cxn>
                            <a:cxn ang="0">
                              <a:pos x="0" y="7"/>
                            </a:cxn>
                            <a:cxn ang="0">
                              <a:pos x="5" y="0"/>
                            </a:cxn>
                          </a:cxnLst>
                          <a:rect l="0" t="0" r="r" b="b"/>
                          <a:pathLst>
                            <a:path w="18" h="19">
                              <a:moveTo>
                                <a:pt x="5" y="0"/>
                              </a:moveTo>
                              <a:lnTo>
                                <a:pt x="14" y="5"/>
                              </a:lnTo>
                              <a:lnTo>
                                <a:pt x="17" y="13"/>
                              </a:lnTo>
                              <a:lnTo>
                                <a:pt x="8" y="18"/>
                              </a:lnTo>
                              <a:lnTo>
                                <a:pt x="1" y="13"/>
                              </a:lnTo>
                              <a:lnTo>
                                <a:pt x="0" y="7"/>
                              </a:lnTo>
                              <a:lnTo>
                                <a:pt x="5" y="0"/>
                              </a:lnTo>
                            </a:path>
                          </a:pathLst>
                        </a:custGeom>
                        <a:solidFill>
                          <a:srgbClr val="80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sp>
                      <p:nvSpPr>
                        <p:cNvPr id="795691" name="Freeform 10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758" y="2666"/>
                          <a:ext cx="58" cy="110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9" y="0"/>
                            </a:cxn>
                            <a:cxn ang="0">
                              <a:pos x="0" y="4"/>
                            </a:cxn>
                            <a:cxn ang="0">
                              <a:pos x="6" y="21"/>
                            </a:cxn>
                            <a:cxn ang="0">
                              <a:pos x="40" y="73"/>
                            </a:cxn>
                            <a:cxn ang="0">
                              <a:pos x="57" y="109"/>
                            </a:cxn>
                            <a:cxn ang="0">
                              <a:pos x="47" y="65"/>
                            </a:cxn>
                            <a:cxn ang="0">
                              <a:pos x="19" y="14"/>
                            </a:cxn>
                            <a:cxn ang="0">
                              <a:pos x="9" y="0"/>
                            </a:cxn>
                          </a:cxnLst>
                          <a:rect l="0" t="0" r="r" b="b"/>
                          <a:pathLst>
                            <a:path w="58" h="110">
                              <a:moveTo>
                                <a:pt x="9" y="0"/>
                              </a:moveTo>
                              <a:lnTo>
                                <a:pt x="0" y="4"/>
                              </a:lnTo>
                              <a:lnTo>
                                <a:pt x="6" y="21"/>
                              </a:lnTo>
                              <a:lnTo>
                                <a:pt x="40" y="73"/>
                              </a:lnTo>
                              <a:lnTo>
                                <a:pt x="57" y="109"/>
                              </a:lnTo>
                              <a:lnTo>
                                <a:pt x="47" y="65"/>
                              </a:lnTo>
                              <a:lnTo>
                                <a:pt x="19" y="14"/>
                              </a:lnTo>
                              <a:lnTo>
                                <a:pt x="9" y="0"/>
                              </a:lnTo>
                            </a:path>
                          </a:pathLst>
                        </a:custGeom>
                        <a:solidFill>
                          <a:srgbClr val="FF000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</p:grpSp>
                <p:grpSp>
                  <p:nvGrpSpPr>
                    <p:cNvPr id="794531" name="Group 10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815" y="2652"/>
                      <a:ext cx="332" cy="355"/>
                      <a:chOff x="1815" y="2652"/>
                      <a:chExt cx="332" cy="355"/>
                    </a:xfrm>
                  </p:grpSpPr>
                  <p:grpSp>
                    <p:nvGrpSpPr>
                      <p:cNvPr id="794532" name="Group 106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15" y="2656"/>
                        <a:ext cx="332" cy="351"/>
                        <a:chOff x="1815" y="2656"/>
                        <a:chExt cx="332" cy="351"/>
                      </a:xfrm>
                    </p:grpSpPr>
                    <p:grpSp>
                      <p:nvGrpSpPr>
                        <p:cNvPr id="794533" name="Group 107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15" y="2803"/>
                          <a:ext cx="332" cy="204"/>
                          <a:chOff x="1815" y="2803"/>
                          <a:chExt cx="332" cy="204"/>
                        </a:xfrm>
                      </p:grpSpPr>
                      <p:sp>
                        <p:nvSpPr>
                          <p:cNvPr id="795695" name="Freeform 10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5" y="2920"/>
                            <a:ext cx="109" cy="8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08" y="19"/>
                              </a:cxn>
                              <a:cxn ang="0">
                                <a:pos x="107" y="16"/>
                              </a:cxn>
                              <a:cxn ang="0">
                                <a:pos x="101" y="6"/>
                              </a:cxn>
                              <a:cxn ang="0">
                                <a:pos x="93" y="0"/>
                              </a:cxn>
                              <a:cxn ang="0">
                                <a:pos x="57" y="17"/>
                              </a:cxn>
                              <a:cxn ang="0">
                                <a:pos x="48" y="26"/>
                              </a:cxn>
                              <a:cxn ang="0">
                                <a:pos x="36" y="39"/>
                              </a:cxn>
                              <a:cxn ang="0">
                                <a:pos x="22" y="54"/>
                              </a:cxn>
                              <a:cxn ang="0">
                                <a:pos x="1" y="73"/>
                              </a:cxn>
                              <a:cxn ang="0">
                                <a:pos x="0" y="82"/>
                              </a:cxn>
                              <a:cxn ang="0">
                                <a:pos x="5" y="86"/>
                              </a:cxn>
                              <a:cxn ang="0">
                                <a:pos x="52" y="65"/>
                              </a:cxn>
                              <a:cxn ang="0">
                                <a:pos x="61" y="56"/>
                              </a:cxn>
                              <a:cxn ang="0">
                                <a:pos x="81" y="36"/>
                              </a:cxn>
                              <a:cxn ang="0">
                                <a:pos x="84" y="39"/>
                              </a:cxn>
                              <a:cxn ang="0">
                                <a:pos x="108" y="19"/>
                              </a:cxn>
                            </a:cxnLst>
                            <a:rect l="0" t="0" r="r" b="b"/>
                            <a:pathLst>
                              <a:path w="109" h="87">
                                <a:moveTo>
                                  <a:pt x="108" y="19"/>
                                </a:moveTo>
                                <a:lnTo>
                                  <a:pt x="107" y="16"/>
                                </a:lnTo>
                                <a:lnTo>
                                  <a:pt x="101" y="6"/>
                                </a:lnTo>
                                <a:lnTo>
                                  <a:pt x="93" y="0"/>
                                </a:lnTo>
                                <a:lnTo>
                                  <a:pt x="57" y="17"/>
                                </a:lnTo>
                                <a:lnTo>
                                  <a:pt x="48" y="26"/>
                                </a:lnTo>
                                <a:lnTo>
                                  <a:pt x="36" y="39"/>
                                </a:lnTo>
                                <a:lnTo>
                                  <a:pt x="22" y="54"/>
                                </a:lnTo>
                                <a:lnTo>
                                  <a:pt x="1" y="73"/>
                                </a:lnTo>
                                <a:lnTo>
                                  <a:pt x="0" y="82"/>
                                </a:lnTo>
                                <a:lnTo>
                                  <a:pt x="5" y="86"/>
                                </a:lnTo>
                                <a:lnTo>
                                  <a:pt x="52" y="65"/>
                                </a:lnTo>
                                <a:lnTo>
                                  <a:pt x="61" y="56"/>
                                </a:lnTo>
                                <a:lnTo>
                                  <a:pt x="81" y="36"/>
                                </a:lnTo>
                                <a:lnTo>
                                  <a:pt x="84" y="39"/>
                                </a:lnTo>
                                <a:lnTo>
                                  <a:pt x="108" y="19"/>
                                </a:lnTo>
                              </a:path>
                            </a:pathLst>
                          </a:custGeom>
                          <a:solidFill>
                            <a:srgbClr val="60402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5696" name="Freeform 10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052" y="2803"/>
                            <a:ext cx="95" cy="6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9" y="3"/>
                              </a:cxn>
                              <a:cxn ang="0">
                                <a:pos x="15" y="0"/>
                              </a:cxn>
                              <a:cxn ang="0">
                                <a:pos x="24" y="3"/>
                              </a:cxn>
                              <a:cxn ang="0">
                                <a:pos x="29" y="4"/>
                              </a:cxn>
                              <a:cxn ang="0">
                                <a:pos x="35" y="4"/>
                              </a:cxn>
                              <a:cxn ang="0">
                                <a:pos x="42" y="9"/>
                              </a:cxn>
                              <a:cxn ang="0">
                                <a:pos x="52" y="15"/>
                              </a:cxn>
                              <a:cxn ang="0">
                                <a:pos x="63" y="20"/>
                              </a:cxn>
                              <a:cxn ang="0">
                                <a:pos x="68" y="27"/>
                              </a:cxn>
                              <a:cxn ang="0">
                                <a:pos x="72" y="31"/>
                              </a:cxn>
                              <a:cxn ang="0">
                                <a:pos x="81" y="39"/>
                              </a:cxn>
                              <a:cxn ang="0">
                                <a:pos x="89" y="46"/>
                              </a:cxn>
                              <a:cxn ang="0">
                                <a:pos x="94" y="54"/>
                              </a:cxn>
                              <a:cxn ang="0">
                                <a:pos x="85" y="64"/>
                              </a:cxn>
                              <a:cxn ang="0">
                                <a:pos x="75" y="63"/>
                              </a:cxn>
                              <a:cxn ang="0">
                                <a:pos x="61" y="58"/>
                              </a:cxn>
                              <a:cxn ang="0">
                                <a:pos x="46" y="50"/>
                              </a:cxn>
                              <a:cxn ang="0">
                                <a:pos x="37" y="46"/>
                              </a:cxn>
                              <a:cxn ang="0">
                                <a:pos x="28" y="45"/>
                              </a:cxn>
                              <a:cxn ang="0">
                                <a:pos x="23" y="43"/>
                              </a:cxn>
                              <a:cxn ang="0">
                                <a:pos x="18" y="39"/>
                              </a:cxn>
                              <a:cxn ang="0">
                                <a:pos x="9" y="33"/>
                              </a:cxn>
                              <a:cxn ang="0">
                                <a:pos x="0" y="23"/>
                              </a:cxn>
                              <a:cxn ang="0">
                                <a:pos x="9" y="3"/>
                              </a:cxn>
                            </a:cxnLst>
                            <a:rect l="0" t="0" r="r" b="b"/>
                            <a:pathLst>
                              <a:path w="95" h="65">
                                <a:moveTo>
                                  <a:pt x="9" y="3"/>
                                </a:moveTo>
                                <a:lnTo>
                                  <a:pt x="15" y="0"/>
                                </a:lnTo>
                                <a:lnTo>
                                  <a:pt x="24" y="3"/>
                                </a:lnTo>
                                <a:lnTo>
                                  <a:pt x="29" y="4"/>
                                </a:lnTo>
                                <a:lnTo>
                                  <a:pt x="35" y="4"/>
                                </a:lnTo>
                                <a:lnTo>
                                  <a:pt x="42" y="9"/>
                                </a:lnTo>
                                <a:lnTo>
                                  <a:pt x="52" y="15"/>
                                </a:lnTo>
                                <a:lnTo>
                                  <a:pt x="63" y="20"/>
                                </a:lnTo>
                                <a:lnTo>
                                  <a:pt x="68" y="27"/>
                                </a:lnTo>
                                <a:lnTo>
                                  <a:pt x="72" y="31"/>
                                </a:lnTo>
                                <a:lnTo>
                                  <a:pt x="81" y="39"/>
                                </a:lnTo>
                                <a:lnTo>
                                  <a:pt x="89" y="46"/>
                                </a:lnTo>
                                <a:lnTo>
                                  <a:pt x="94" y="54"/>
                                </a:lnTo>
                                <a:lnTo>
                                  <a:pt x="85" y="64"/>
                                </a:lnTo>
                                <a:lnTo>
                                  <a:pt x="75" y="63"/>
                                </a:lnTo>
                                <a:lnTo>
                                  <a:pt x="61" y="58"/>
                                </a:lnTo>
                                <a:lnTo>
                                  <a:pt x="46" y="50"/>
                                </a:lnTo>
                                <a:lnTo>
                                  <a:pt x="37" y="46"/>
                                </a:lnTo>
                                <a:lnTo>
                                  <a:pt x="28" y="45"/>
                                </a:lnTo>
                                <a:lnTo>
                                  <a:pt x="23" y="43"/>
                                </a:lnTo>
                                <a:lnTo>
                                  <a:pt x="18" y="39"/>
                                </a:lnTo>
                                <a:lnTo>
                                  <a:pt x="9" y="33"/>
                                </a:lnTo>
                                <a:lnTo>
                                  <a:pt x="0" y="23"/>
                                </a:lnTo>
                                <a:lnTo>
                                  <a:pt x="9" y="3"/>
                                </a:lnTo>
                              </a:path>
                            </a:pathLst>
                          </a:custGeom>
                          <a:solidFill>
                            <a:srgbClr val="60402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534" name="Group 1073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25" y="2656"/>
                          <a:ext cx="237" cy="295"/>
                          <a:chOff x="1825" y="2656"/>
                          <a:chExt cx="237" cy="295"/>
                        </a:xfrm>
                      </p:grpSpPr>
                      <p:sp>
                        <p:nvSpPr>
                          <p:cNvPr id="795698" name="Freeform 10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25" y="2656"/>
                            <a:ext cx="237" cy="295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64" y="0"/>
                              </a:cxn>
                              <a:cxn ang="0">
                                <a:pos x="73" y="1"/>
                              </a:cxn>
                              <a:cxn ang="0">
                                <a:pos x="87" y="2"/>
                              </a:cxn>
                              <a:cxn ang="0">
                                <a:pos x="101" y="8"/>
                              </a:cxn>
                              <a:cxn ang="0">
                                <a:pos x="108" y="17"/>
                              </a:cxn>
                              <a:cxn ang="0">
                                <a:pos x="115" y="30"/>
                              </a:cxn>
                              <a:cxn ang="0">
                                <a:pos x="121" y="46"/>
                              </a:cxn>
                              <a:cxn ang="0">
                                <a:pos x="127" y="60"/>
                              </a:cxn>
                              <a:cxn ang="0">
                                <a:pos x="131" y="83"/>
                              </a:cxn>
                              <a:cxn ang="0">
                                <a:pos x="135" y="97"/>
                              </a:cxn>
                              <a:cxn ang="0">
                                <a:pos x="157" y="107"/>
                              </a:cxn>
                              <a:cxn ang="0">
                                <a:pos x="181" y="116"/>
                              </a:cxn>
                              <a:cxn ang="0">
                                <a:pos x="203" y="125"/>
                              </a:cxn>
                              <a:cxn ang="0">
                                <a:pos x="236" y="139"/>
                              </a:cxn>
                              <a:cxn ang="0">
                                <a:pos x="234" y="178"/>
                              </a:cxn>
                              <a:cxn ang="0">
                                <a:pos x="222" y="173"/>
                              </a:cxn>
                              <a:cxn ang="0">
                                <a:pos x="194" y="163"/>
                              </a:cxn>
                              <a:cxn ang="0">
                                <a:pos x="169" y="152"/>
                              </a:cxn>
                              <a:cxn ang="0">
                                <a:pos x="149" y="144"/>
                              </a:cxn>
                              <a:cxn ang="0">
                                <a:pos x="129" y="137"/>
                              </a:cxn>
                              <a:cxn ang="0">
                                <a:pos x="118" y="134"/>
                              </a:cxn>
                              <a:cxn ang="0">
                                <a:pos x="108" y="128"/>
                              </a:cxn>
                              <a:cxn ang="0">
                                <a:pos x="97" y="113"/>
                              </a:cxn>
                              <a:cxn ang="0">
                                <a:pos x="87" y="90"/>
                              </a:cxn>
                              <a:cxn ang="0">
                                <a:pos x="82" y="109"/>
                              </a:cxn>
                              <a:cxn ang="0">
                                <a:pos x="71" y="129"/>
                              </a:cxn>
                              <a:cxn ang="0">
                                <a:pos x="58" y="147"/>
                              </a:cxn>
                              <a:cxn ang="0">
                                <a:pos x="40" y="160"/>
                              </a:cxn>
                              <a:cxn ang="0">
                                <a:pos x="50" y="176"/>
                              </a:cxn>
                              <a:cxn ang="0">
                                <a:pos x="57" y="193"/>
                              </a:cxn>
                              <a:cxn ang="0">
                                <a:pos x="63" y="217"/>
                              </a:cxn>
                              <a:cxn ang="0">
                                <a:pos x="67" y="235"/>
                              </a:cxn>
                              <a:cxn ang="0">
                                <a:pos x="70" y="249"/>
                              </a:cxn>
                              <a:cxn ang="0">
                                <a:pos x="85" y="266"/>
                              </a:cxn>
                              <a:cxn ang="0">
                                <a:pos x="64" y="277"/>
                              </a:cxn>
                              <a:cxn ang="0">
                                <a:pos x="47" y="294"/>
                              </a:cxn>
                              <a:cxn ang="0">
                                <a:pos x="35" y="271"/>
                              </a:cxn>
                              <a:cxn ang="0">
                                <a:pos x="24" y="235"/>
                              </a:cxn>
                              <a:cxn ang="0">
                                <a:pos x="22" y="217"/>
                              </a:cxn>
                              <a:cxn ang="0">
                                <a:pos x="11" y="194"/>
                              </a:cxn>
                              <a:cxn ang="0">
                                <a:pos x="4" y="171"/>
                              </a:cxn>
                              <a:cxn ang="0">
                                <a:pos x="0" y="157"/>
                              </a:cxn>
                              <a:cxn ang="0">
                                <a:pos x="0" y="150"/>
                              </a:cxn>
                              <a:cxn ang="0">
                                <a:pos x="4" y="138"/>
                              </a:cxn>
                              <a:cxn ang="0">
                                <a:pos x="13" y="126"/>
                              </a:cxn>
                              <a:cxn ang="0">
                                <a:pos x="24" y="103"/>
                              </a:cxn>
                              <a:cxn ang="0">
                                <a:pos x="30" y="86"/>
                              </a:cxn>
                              <a:cxn ang="0">
                                <a:pos x="18" y="75"/>
                              </a:cxn>
                              <a:cxn ang="0">
                                <a:pos x="64" y="0"/>
                              </a:cxn>
                            </a:cxnLst>
                            <a:rect l="0" t="0" r="r" b="b"/>
                            <a:pathLst>
                              <a:path w="237" h="295">
                                <a:moveTo>
                                  <a:pt x="64" y="0"/>
                                </a:moveTo>
                                <a:lnTo>
                                  <a:pt x="73" y="1"/>
                                </a:lnTo>
                                <a:lnTo>
                                  <a:pt x="87" y="2"/>
                                </a:lnTo>
                                <a:lnTo>
                                  <a:pt x="101" y="8"/>
                                </a:lnTo>
                                <a:lnTo>
                                  <a:pt x="108" y="17"/>
                                </a:lnTo>
                                <a:lnTo>
                                  <a:pt x="115" y="30"/>
                                </a:lnTo>
                                <a:lnTo>
                                  <a:pt x="121" y="46"/>
                                </a:lnTo>
                                <a:lnTo>
                                  <a:pt x="127" y="60"/>
                                </a:lnTo>
                                <a:lnTo>
                                  <a:pt x="131" y="83"/>
                                </a:lnTo>
                                <a:lnTo>
                                  <a:pt x="135" y="97"/>
                                </a:lnTo>
                                <a:lnTo>
                                  <a:pt x="157" y="107"/>
                                </a:lnTo>
                                <a:lnTo>
                                  <a:pt x="181" y="116"/>
                                </a:lnTo>
                                <a:lnTo>
                                  <a:pt x="203" y="125"/>
                                </a:lnTo>
                                <a:lnTo>
                                  <a:pt x="236" y="139"/>
                                </a:lnTo>
                                <a:lnTo>
                                  <a:pt x="234" y="178"/>
                                </a:lnTo>
                                <a:lnTo>
                                  <a:pt x="222" y="173"/>
                                </a:lnTo>
                                <a:lnTo>
                                  <a:pt x="194" y="163"/>
                                </a:lnTo>
                                <a:lnTo>
                                  <a:pt x="169" y="152"/>
                                </a:lnTo>
                                <a:lnTo>
                                  <a:pt x="149" y="144"/>
                                </a:lnTo>
                                <a:lnTo>
                                  <a:pt x="129" y="137"/>
                                </a:lnTo>
                                <a:lnTo>
                                  <a:pt x="118" y="134"/>
                                </a:lnTo>
                                <a:lnTo>
                                  <a:pt x="108" y="128"/>
                                </a:lnTo>
                                <a:lnTo>
                                  <a:pt x="97" y="113"/>
                                </a:lnTo>
                                <a:lnTo>
                                  <a:pt x="87" y="90"/>
                                </a:lnTo>
                                <a:lnTo>
                                  <a:pt x="82" y="109"/>
                                </a:lnTo>
                                <a:lnTo>
                                  <a:pt x="71" y="129"/>
                                </a:lnTo>
                                <a:lnTo>
                                  <a:pt x="58" y="147"/>
                                </a:lnTo>
                                <a:lnTo>
                                  <a:pt x="40" y="160"/>
                                </a:lnTo>
                                <a:lnTo>
                                  <a:pt x="50" y="176"/>
                                </a:lnTo>
                                <a:lnTo>
                                  <a:pt x="57" y="193"/>
                                </a:lnTo>
                                <a:lnTo>
                                  <a:pt x="63" y="217"/>
                                </a:lnTo>
                                <a:lnTo>
                                  <a:pt x="67" y="235"/>
                                </a:lnTo>
                                <a:lnTo>
                                  <a:pt x="70" y="249"/>
                                </a:lnTo>
                                <a:lnTo>
                                  <a:pt x="85" y="266"/>
                                </a:lnTo>
                                <a:lnTo>
                                  <a:pt x="64" y="277"/>
                                </a:lnTo>
                                <a:lnTo>
                                  <a:pt x="47" y="294"/>
                                </a:lnTo>
                                <a:lnTo>
                                  <a:pt x="35" y="271"/>
                                </a:lnTo>
                                <a:lnTo>
                                  <a:pt x="24" y="235"/>
                                </a:lnTo>
                                <a:lnTo>
                                  <a:pt x="22" y="217"/>
                                </a:lnTo>
                                <a:lnTo>
                                  <a:pt x="11" y="194"/>
                                </a:lnTo>
                                <a:lnTo>
                                  <a:pt x="4" y="171"/>
                                </a:lnTo>
                                <a:lnTo>
                                  <a:pt x="0" y="157"/>
                                </a:lnTo>
                                <a:lnTo>
                                  <a:pt x="0" y="150"/>
                                </a:lnTo>
                                <a:lnTo>
                                  <a:pt x="4" y="138"/>
                                </a:lnTo>
                                <a:lnTo>
                                  <a:pt x="13" y="126"/>
                                </a:lnTo>
                                <a:lnTo>
                                  <a:pt x="24" y="103"/>
                                </a:lnTo>
                                <a:lnTo>
                                  <a:pt x="30" y="86"/>
                                </a:lnTo>
                                <a:lnTo>
                                  <a:pt x="18" y="75"/>
                                </a:lnTo>
                                <a:lnTo>
                                  <a:pt x="64" y="0"/>
                                </a:lnTo>
                              </a:path>
                            </a:pathLst>
                          </a:custGeom>
                          <a:solidFill>
                            <a:srgbClr val="C0802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535" name="Group 107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852" y="2710"/>
                            <a:ext cx="118" cy="106"/>
                            <a:chOff x="1852" y="2710"/>
                            <a:chExt cx="118" cy="106"/>
                          </a:xfrm>
                        </p:grpSpPr>
                        <p:sp>
                          <p:nvSpPr>
                            <p:cNvPr id="795700" name="Freeform 107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94" y="2710"/>
                              <a:ext cx="21" cy="3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0" y="38"/>
                                </a:cxn>
                                <a:cxn ang="0">
                                  <a:pos x="10" y="26"/>
                                </a:cxn>
                                <a:cxn ang="0">
                                  <a:pos x="3" y="15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21" h="39">
                                  <a:moveTo>
                                    <a:pt x="20" y="38"/>
                                  </a:moveTo>
                                  <a:lnTo>
                                    <a:pt x="10" y="26"/>
                                  </a:lnTo>
                                  <a:lnTo>
                                    <a:pt x="3" y="15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5701" name="Freeform 1077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852" y="2809"/>
                              <a:ext cx="15" cy="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4" y="6"/>
                                </a:cxn>
                                <a:cxn ang="0">
                                  <a:pos x="6" y="4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5" h="7">
                                  <a:moveTo>
                                    <a:pt x="14" y="6"/>
                                  </a:moveTo>
                                  <a:lnTo>
                                    <a:pt x="6" y="4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5702" name="Line 1078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947" y="2756"/>
                              <a:ext cx="23" cy="0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94540" name="Group 10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841" y="2652"/>
                        <a:ext cx="57" cy="87"/>
                        <a:chOff x="1841" y="2652"/>
                        <a:chExt cx="57" cy="87"/>
                      </a:xfrm>
                    </p:grpSpPr>
                    <p:sp>
                      <p:nvSpPr>
                        <p:cNvPr id="795704" name="Freeform 10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841" y="2652"/>
                          <a:ext cx="54" cy="87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43" y="0"/>
                            </a:cxn>
                            <a:cxn ang="0">
                              <a:pos x="27" y="39"/>
                            </a:cxn>
                            <a:cxn ang="0">
                              <a:pos x="0" y="82"/>
                            </a:cxn>
                            <a:cxn ang="0">
                              <a:pos x="11" y="86"/>
                            </a:cxn>
                            <a:cxn ang="0">
                              <a:pos x="37" y="45"/>
                            </a:cxn>
                            <a:cxn ang="0">
                              <a:pos x="53" y="6"/>
                            </a:cxn>
                            <a:cxn ang="0">
                              <a:pos x="43" y="0"/>
                            </a:cxn>
                          </a:cxnLst>
                          <a:rect l="0" t="0" r="r" b="b"/>
                          <a:pathLst>
                            <a:path w="54" h="87">
                              <a:moveTo>
                                <a:pt x="43" y="0"/>
                              </a:moveTo>
                              <a:lnTo>
                                <a:pt x="27" y="39"/>
                              </a:lnTo>
                              <a:lnTo>
                                <a:pt x="0" y="82"/>
                              </a:lnTo>
                              <a:lnTo>
                                <a:pt x="11" y="86"/>
                              </a:lnTo>
                              <a:lnTo>
                                <a:pt x="37" y="45"/>
                              </a:lnTo>
                              <a:lnTo>
                                <a:pt x="53" y="6"/>
                              </a:lnTo>
                              <a:lnTo>
                                <a:pt x="43" y="0"/>
                              </a:lnTo>
                            </a:path>
                          </a:pathLst>
                        </a:custGeom>
                        <a:solidFill>
                          <a:srgbClr val="60402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94541" name="Group 108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850" y="2662"/>
                          <a:ext cx="48" cy="60"/>
                          <a:chOff x="1850" y="2662"/>
                          <a:chExt cx="48" cy="60"/>
                        </a:xfrm>
                      </p:grpSpPr>
                      <p:sp>
                        <p:nvSpPr>
                          <p:cNvPr id="795706" name="Freeform 10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52" y="2706"/>
                            <a:ext cx="15" cy="1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" y="0"/>
                              </a:cxn>
                              <a:cxn ang="0">
                                <a:pos x="14" y="8"/>
                              </a:cxn>
                              <a:cxn ang="0">
                                <a:pos x="10" y="15"/>
                              </a:cxn>
                              <a:cxn ang="0">
                                <a:pos x="0" y="7"/>
                              </a:cxn>
                              <a:cxn ang="0">
                                <a:pos x="2" y="0"/>
                              </a:cxn>
                            </a:cxnLst>
                            <a:rect l="0" t="0" r="r" b="b"/>
                            <a:pathLst>
                              <a:path w="15" h="16">
                                <a:moveTo>
                                  <a:pt x="2" y="0"/>
                                </a:moveTo>
                                <a:lnTo>
                                  <a:pt x="14" y="8"/>
                                </a:lnTo>
                                <a:lnTo>
                                  <a:pt x="10" y="15"/>
                                </a:lnTo>
                                <a:lnTo>
                                  <a:pt x="0" y="7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solidFill>
                            <a:srgbClr val="C0C0C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5707" name="Line 108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1850" y="2702"/>
                            <a:ext cx="28" cy="15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5708" name="Line 1084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1875" y="2662"/>
                            <a:ext cx="23" cy="14"/>
                          </a:xfrm>
                          <a:prstGeom prst="line">
                            <a:avLst/>
                          </a:prstGeom>
                          <a:noFill/>
                          <a:ln w="12700">
                            <a:solidFill>
                              <a:srgbClr val="000000"/>
                            </a:solidFill>
                            <a:round/>
                            <a:headEnd/>
                            <a:tailEnd/>
                          </a:ln>
                          <a:effectLst/>
                        </p:spPr>
                        <p:txBody>
                          <a:bodyPr wrap="none" anchor="ctr"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  <p:sp>
                <p:nvSpPr>
                  <p:cNvPr id="795709" name="Freeform 1085"/>
                  <p:cNvSpPr>
                    <a:spLocks/>
                  </p:cNvSpPr>
                  <p:nvPr/>
                </p:nvSpPr>
                <p:spPr bwMode="auto">
                  <a:xfrm>
                    <a:off x="1920" y="2633"/>
                    <a:ext cx="62" cy="74"/>
                  </a:xfrm>
                  <a:custGeom>
                    <a:avLst/>
                    <a:gdLst/>
                    <a:ahLst/>
                    <a:cxnLst>
                      <a:cxn ang="0">
                        <a:pos x="34" y="2"/>
                      </a:cxn>
                      <a:cxn ang="0">
                        <a:pos x="42" y="14"/>
                      </a:cxn>
                      <a:cxn ang="0">
                        <a:pos x="45" y="25"/>
                      </a:cxn>
                      <a:cxn ang="0">
                        <a:pos x="48" y="35"/>
                      </a:cxn>
                      <a:cxn ang="0">
                        <a:pos x="55" y="42"/>
                      </a:cxn>
                      <a:cxn ang="0">
                        <a:pos x="61" y="50"/>
                      </a:cxn>
                      <a:cxn ang="0">
                        <a:pos x="58" y="54"/>
                      </a:cxn>
                      <a:cxn ang="0">
                        <a:pos x="55" y="53"/>
                      </a:cxn>
                      <a:cxn ang="0">
                        <a:pos x="55" y="56"/>
                      </a:cxn>
                      <a:cxn ang="0">
                        <a:pos x="57" y="60"/>
                      </a:cxn>
                      <a:cxn ang="0">
                        <a:pos x="53" y="63"/>
                      </a:cxn>
                      <a:cxn ang="0">
                        <a:pos x="47" y="59"/>
                      </a:cxn>
                      <a:cxn ang="0">
                        <a:pos x="32" y="40"/>
                      </a:cxn>
                      <a:cxn ang="0">
                        <a:pos x="39" y="51"/>
                      </a:cxn>
                      <a:cxn ang="0">
                        <a:pos x="45" y="60"/>
                      </a:cxn>
                      <a:cxn ang="0">
                        <a:pos x="47" y="65"/>
                      </a:cxn>
                      <a:cxn ang="0">
                        <a:pos x="47" y="69"/>
                      </a:cxn>
                      <a:cxn ang="0">
                        <a:pos x="42" y="73"/>
                      </a:cxn>
                      <a:cxn ang="0">
                        <a:pos x="36" y="67"/>
                      </a:cxn>
                      <a:cxn ang="0">
                        <a:pos x="33" y="58"/>
                      </a:cxn>
                      <a:cxn ang="0">
                        <a:pos x="29" y="51"/>
                      </a:cxn>
                      <a:cxn ang="0">
                        <a:pos x="27" y="59"/>
                      </a:cxn>
                      <a:cxn ang="0">
                        <a:pos x="22" y="65"/>
                      </a:cxn>
                      <a:cxn ang="0">
                        <a:pos x="19" y="64"/>
                      </a:cxn>
                      <a:cxn ang="0">
                        <a:pos x="17" y="57"/>
                      </a:cxn>
                      <a:cxn ang="0">
                        <a:pos x="19" y="45"/>
                      </a:cxn>
                      <a:cxn ang="0">
                        <a:pos x="19" y="35"/>
                      </a:cxn>
                      <a:cxn ang="0">
                        <a:pos x="14" y="26"/>
                      </a:cxn>
                      <a:cxn ang="0">
                        <a:pos x="13" y="27"/>
                      </a:cxn>
                      <a:cxn ang="0">
                        <a:pos x="13" y="33"/>
                      </a:cxn>
                      <a:cxn ang="0">
                        <a:pos x="14" y="43"/>
                      </a:cxn>
                      <a:cxn ang="0">
                        <a:pos x="9" y="47"/>
                      </a:cxn>
                      <a:cxn ang="0">
                        <a:pos x="6" y="47"/>
                      </a:cxn>
                      <a:cxn ang="0">
                        <a:pos x="3" y="35"/>
                      </a:cxn>
                      <a:cxn ang="0">
                        <a:pos x="0" y="24"/>
                      </a:cxn>
                      <a:cxn ang="0">
                        <a:pos x="4" y="12"/>
                      </a:cxn>
                      <a:cxn ang="0">
                        <a:pos x="9" y="3"/>
                      </a:cxn>
                    </a:cxnLst>
                    <a:rect l="0" t="0" r="r" b="b"/>
                    <a:pathLst>
                      <a:path w="62" h="74">
                        <a:moveTo>
                          <a:pt x="30" y="0"/>
                        </a:moveTo>
                        <a:lnTo>
                          <a:pt x="34" y="2"/>
                        </a:lnTo>
                        <a:lnTo>
                          <a:pt x="39" y="9"/>
                        </a:lnTo>
                        <a:lnTo>
                          <a:pt x="42" y="14"/>
                        </a:lnTo>
                        <a:lnTo>
                          <a:pt x="43" y="20"/>
                        </a:lnTo>
                        <a:lnTo>
                          <a:pt x="45" y="25"/>
                        </a:lnTo>
                        <a:lnTo>
                          <a:pt x="47" y="28"/>
                        </a:lnTo>
                        <a:lnTo>
                          <a:pt x="48" y="35"/>
                        </a:lnTo>
                        <a:lnTo>
                          <a:pt x="53" y="38"/>
                        </a:lnTo>
                        <a:lnTo>
                          <a:pt x="55" y="42"/>
                        </a:lnTo>
                        <a:lnTo>
                          <a:pt x="59" y="46"/>
                        </a:lnTo>
                        <a:lnTo>
                          <a:pt x="61" y="50"/>
                        </a:lnTo>
                        <a:lnTo>
                          <a:pt x="60" y="52"/>
                        </a:lnTo>
                        <a:lnTo>
                          <a:pt x="58" y="54"/>
                        </a:lnTo>
                        <a:lnTo>
                          <a:pt x="56" y="55"/>
                        </a:lnTo>
                        <a:lnTo>
                          <a:pt x="55" y="53"/>
                        </a:lnTo>
                        <a:lnTo>
                          <a:pt x="42" y="40"/>
                        </a:lnTo>
                        <a:lnTo>
                          <a:pt x="55" y="56"/>
                        </a:lnTo>
                        <a:lnTo>
                          <a:pt x="58" y="58"/>
                        </a:lnTo>
                        <a:lnTo>
                          <a:pt x="57" y="60"/>
                        </a:lnTo>
                        <a:lnTo>
                          <a:pt x="55" y="62"/>
                        </a:lnTo>
                        <a:lnTo>
                          <a:pt x="53" y="63"/>
                        </a:lnTo>
                        <a:lnTo>
                          <a:pt x="51" y="60"/>
                        </a:lnTo>
                        <a:lnTo>
                          <a:pt x="47" y="59"/>
                        </a:lnTo>
                        <a:lnTo>
                          <a:pt x="39" y="51"/>
                        </a:lnTo>
                        <a:lnTo>
                          <a:pt x="32" y="40"/>
                        </a:lnTo>
                        <a:lnTo>
                          <a:pt x="34" y="45"/>
                        </a:lnTo>
                        <a:lnTo>
                          <a:pt x="39" y="51"/>
                        </a:lnTo>
                        <a:lnTo>
                          <a:pt x="42" y="56"/>
                        </a:lnTo>
                        <a:lnTo>
                          <a:pt x="45" y="60"/>
                        </a:lnTo>
                        <a:lnTo>
                          <a:pt x="46" y="61"/>
                        </a:lnTo>
                        <a:lnTo>
                          <a:pt x="47" y="65"/>
                        </a:lnTo>
                        <a:lnTo>
                          <a:pt x="47" y="67"/>
                        </a:lnTo>
                        <a:lnTo>
                          <a:pt x="47" y="69"/>
                        </a:lnTo>
                        <a:lnTo>
                          <a:pt x="45" y="71"/>
                        </a:lnTo>
                        <a:lnTo>
                          <a:pt x="42" y="73"/>
                        </a:lnTo>
                        <a:lnTo>
                          <a:pt x="38" y="70"/>
                        </a:lnTo>
                        <a:lnTo>
                          <a:pt x="36" y="67"/>
                        </a:lnTo>
                        <a:lnTo>
                          <a:pt x="36" y="63"/>
                        </a:lnTo>
                        <a:lnTo>
                          <a:pt x="33" y="58"/>
                        </a:lnTo>
                        <a:lnTo>
                          <a:pt x="27" y="45"/>
                        </a:lnTo>
                        <a:lnTo>
                          <a:pt x="29" y="51"/>
                        </a:lnTo>
                        <a:lnTo>
                          <a:pt x="26" y="55"/>
                        </a:lnTo>
                        <a:lnTo>
                          <a:pt x="27" y="59"/>
                        </a:lnTo>
                        <a:lnTo>
                          <a:pt x="25" y="64"/>
                        </a:lnTo>
                        <a:lnTo>
                          <a:pt x="22" y="65"/>
                        </a:lnTo>
                        <a:lnTo>
                          <a:pt x="20" y="66"/>
                        </a:lnTo>
                        <a:lnTo>
                          <a:pt x="19" y="64"/>
                        </a:lnTo>
                        <a:lnTo>
                          <a:pt x="18" y="62"/>
                        </a:lnTo>
                        <a:lnTo>
                          <a:pt x="17" y="57"/>
                        </a:lnTo>
                        <a:lnTo>
                          <a:pt x="19" y="53"/>
                        </a:lnTo>
                        <a:lnTo>
                          <a:pt x="19" y="45"/>
                        </a:lnTo>
                        <a:lnTo>
                          <a:pt x="19" y="42"/>
                        </a:lnTo>
                        <a:lnTo>
                          <a:pt x="19" y="35"/>
                        </a:lnTo>
                        <a:lnTo>
                          <a:pt x="17" y="30"/>
                        </a:lnTo>
                        <a:lnTo>
                          <a:pt x="14" y="26"/>
                        </a:lnTo>
                        <a:lnTo>
                          <a:pt x="13" y="23"/>
                        </a:lnTo>
                        <a:lnTo>
                          <a:pt x="13" y="27"/>
                        </a:lnTo>
                        <a:lnTo>
                          <a:pt x="13" y="30"/>
                        </a:lnTo>
                        <a:lnTo>
                          <a:pt x="13" y="33"/>
                        </a:lnTo>
                        <a:lnTo>
                          <a:pt x="13" y="35"/>
                        </a:lnTo>
                        <a:lnTo>
                          <a:pt x="14" y="43"/>
                        </a:lnTo>
                        <a:lnTo>
                          <a:pt x="11" y="45"/>
                        </a:lnTo>
                        <a:lnTo>
                          <a:pt x="9" y="47"/>
                        </a:lnTo>
                        <a:lnTo>
                          <a:pt x="9" y="47"/>
                        </a:lnTo>
                        <a:lnTo>
                          <a:pt x="6" y="47"/>
                        </a:lnTo>
                        <a:lnTo>
                          <a:pt x="4" y="41"/>
                        </a:lnTo>
                        <a:lnTo>
                          <a:pt x="3" y="35"/>
                        </a:lnTo>
                        <a:lnTo>
                          <a:pt x="1" y="28"/>
                        </a:lnTo>
                        <a:lnTo>
                          <a:pt x="0" y="24"/>
                        </a:lnTo>
                        <a:lnTo>
                          <a:pt x="3" y="17"/>
                        </a:lnTo>
                        <a:lnTo>
                          <a:pt x="4" y="12"/>
                        </a:lnTo>
                        <a:lnTo>
                          <a:pt x="9" y="7"/>
                        </a:lnTo>
                        <a:lnTo>
                          <a:pt x="9" y="3"/>
                        </a:lnTo>
                        <a:lnTo>
                          <a:pt x="30" y="0"/>
                        </a:lnTo>
                      </a:path>
                    </a:pathLst>
                  </a:custGeom>
                  <a:solidFill>
                    <a:srgbClr val="FFA080"/>
                  </a:solidFill>
                  <a:ln w="12700" cap="rnd" cmpd="sng">
                    <a:solidFill>
                      <a:srgbClr val="0000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endParaRPr lang="en-US" sz="3600">
                      <a:solidFill>
                        <a:srgbClr val="00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794549" name="Group 1086"/>
              <p:cNvGrpSpPr>
                <a:grpSpLocks/>
              </p:cNvGrpSpPr>
              <p:nvPr/>
            </p:nvGrpSpPr>
            <p:grpSpPr bwMode="auto">
              <a:xfrm>
                <a:off x="1391" y="2752"/>
                <a:ext cx="533" cy="322"/>
                <a:chOff x="1391" y="2752"/>
                <a:chExt cx="533" cy="322"/>
              </a:xfrm>
            </p:grpSpPr>
            <p:grpSp>
              <p:nvGrpSpPr>
                <p:cNvPr id="794552" name="Group 1087"/>
                <p:cNvGrpSpPr>
                  <a:grpSpLocks/>
                </p:cNvGrpSpPr>
                <p:nvPr/>
              </p:nvGrpSpPr>
              <p:grpSpPr bwMode="auto">
                <a:xfrm>
                  <a:off x="1391" y="2754"/>
                  <a:ext cx="533" cy="320"/>
                  <a:chOff x="1391" y="2754"/>
                  <a:chExt cx="533" cy="320"/>
                </a:xfrm>
              </p:grpSpPr>
              <p:grpSp>
                <p:nvGrpSpPr>
                  <p:cNvPr id="794553" name="Group 1088"/>
                  <p:cNvGrpSpPr>
                    <a:grpSpLocks/>
                  </p:cNvGrpSpPr>
                  <p:nvPr/>
                </p:nvGrpSpPr>
                <p:grpSpPr bwMode="auto">
                  <a:xfrm>
                    <a:off x="1391" y="2927"/>
                    <a:ext cx="86" cy="86"/>
                    <a:chOff x="1391" y="2927"/>
                    <a:chExt cx="86" cy="86"/>
                  </a:xfrm>
                </p:grpSpPr>
                <p:grpSp>
                  <p:nvGrpSpPr>
                    <p:cNvPr id="794554" name="Group 108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391" y="2942"/>
                      <a:ext cx="73" cy="71"/>
                      <a:chOff x="1391" y="2942"/>
                      <a:chExt cx="73" cy="71"/>
                    </a:xfrm>
                  </p:grpSpPr>
                  <p:sp>
                    <p:nvSpPr>
                      <p:cNvPr id="795714" name="Freeform 1090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1391" y="2942"/>
                        <a:ext cx="73" cy="71"/>
                      </a:xfrm>
                      <a:custGeom>
                        <a:avLst/>
                        <a:gdLst/>
                        <a:ahLst/>
                        <a:cxnLst>
                          <a:cxn ang="0">
                            <a:pos x="65" y="0"/>
                          </a:cxn>
                          <a:cxn ang="0">
                            <a:pos x="53" y="10"/>
                          </a:cxn>
                          <a:cxn ang="0">
                            <a:pos x="47" y="17"/>
                          </a:cxn>
                          <a:cxn ang="0">
                            <a:pos x="32" y="23"/>
                          </a:cxn>
                          <a:cxn ang="0">
                            <a:pos x="17" y="36"/>
                          </a:cxn>
                          <a:cxn ang="0">
                            <a:pos x="0" y="70"/>
                          </a:cxn>
                          <a:cxn ang="0">
                            <a:pos x="32" y="50"/>
                          </a:cxn>
                          <a:cxn ang="0">
                            <a:pos x="46" y="35"/>
                          </a:cxn>
                          <a:cxn ang="0">
                            <a:pos x="54" y="23"/>
                          </a:cxn>
                          <a:cxn ang="0">
                            <a:pos x="59" y="18"/>
                          </a:cxn>
                          <a:cxn ang="0">
                            <a:pos x="72" y="6"/>
                          </a:cxn>
                          <a:cxn ang="0">
                            <a:pos x="65" y="0"/>
                          </a:cxn>
                        </a:cxnLst>
                        <a:rect l="0" t="0" r="r" b="b"/>
                        <a:pathLst>
                          <a:path w="73" h="71">
                            <a:moveTo>
                              <a:pt x="65" y="0"/>
                            </a:moveTo>
                            <a:lnTo>
                              <a:pt x="53" y="10"/>
                            </a:lnTo>
                            <a:lnTo>
                              <a:pt x="47" y="17"/>
                            </a:lnTo>
                            <a:lnTo>
                              <a:pt x="32" y="23"/>
                            </a:lnTo>
                            <a:lnTo>
                              <a:pt x="17" y="36"/>
                            </a:lnTo>
                            <a:lnTo>
                              <a:pt x="0" y="70"/>
                            </a:lnTo>
                            <a:lnTo>
                              <a:pt x="32" y="50"/>
                            </a:lnTo>
                            <a:lnTo>
                              <a:pt x="46" y="35"/>
                            </a:lnTo>
                            <a:lnTo>
                              <a:pt x="54" y="23"/>
                            </a:lnTo>
                            <a:lnTo>
                              <a:pt x="59" y="18"/>
                            </a:lnTo>
                            <a:lnTo>
                              <a:pt x="72" y="6"/>
                            </a:lnTo>
                            <a:lnTo>
                              <a:pt x="65" y="0"/>
                            </a:lnTo>
                          </a:path>
                        </a:pathLst>
                      </a:custGeom>
                      <a:solidFill>
                        <a:srgbClr val="C0C0C0"/>
                      </a:solidFill>
                      <a:ln w="12700" cap="rnd" cmpd="sng">
                        <a:solidFill>
                          <a:srgbClr val="000000"/>
                        </a:solidFill>
                        <a:prstDash val="solid"/>
                        <a:round/>
                        <a:headEnd type="none" w="med" len="med"/>
                        <a:tailEnd type="none" w="med" len="med"/>
                      </a:ln>
                      <a:effectLst/>
                    </p:spPr>
                    <p:txBody>
                      <a:bodyPr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  <p:sp>
                    <p:nvSpPr>
                      <p:cNvPr id="795715" name="Line 1091"/>
                      <p:cNvSpPr>
                        <a:spLocks noChangeShapeType="1"/>
                      </p:cNvSpPr>
                      <p:nvPr/>
                    </p:nvSpPr>
                    <p:spPr bwMode="auto">
                      <a:xfrm flipH="1">
                        <a:off x="1413" y="2980"/>
                        <a:ext cx="18" cy="5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</p:spPr>
                    <p:txBody>
                      <a:bodyPr wrap="none" anchor="ctr"/>
                      <a:lstStyle/>
                      <a:p>
                        <a:endParaRPr lang="en-US" sz="3600">
                          <a:solidFill>
                            <a:srgbClr val="000000"/>
                          </a:solidFill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795716" name="Freeform 1092"/>
                    <p:cNvSpPr>
                      <a:spLocks/>
                    </p:cNvSpPr>
                    <p:nvPr/>
                  </p:nvSpPr>
                  <p:spPr bwMode="auto">
                    <a:xfrm>
                      <a:off x="1447" y="2927"/>
                      <a:ext cx="30" cy="30"/>
                    </a:xfrm>
                    <a:custGeom>
                      <a:avLst/>
                      <a:gdLst/>
                      <a:ahLst/>
                      <a:cxnLst>
                        <a:cxn ang="0">
                          <a:pos x="21" y="0"/>
                        </a:cxn>
                        <a:cxn ang="0">
                          <a:pos x="4" y="20"/>
                        </a:cxn>
                        <a:cxn ang="0">
                          <a:pos x="0" y="29"/>
                        </a:cxn>
                        <a:cxn ang="0">
                          <a:pos x="11" y="25"/>
                        </a:cxn>
                        <a:cxn ang="0">
                          <a:pos x="29" y="8"/>
                        </a:cxn>
                        <a:cxn ang="0">
                          <a:pos x="21" y="0"/>
                        </a:cxn>
                      </a:cxnLst>
                      <a:rect l="0" t="0" r="r" b="b"/>
                      <a:pathLst>
                        <a:path w="30" h="30">
                          <a:moveTo>
                            <a:pt x="21" y="0"/>
                          </a:moveTo>
                          <a:lnTo>
                            <a:pt x="4" y="20"/>
                          </a:lnTo>
                          <a:lnTo>
                            <a:pt x="0" y="29"/>
                          </a:lnTo>
                          <a:lnTo>
                            <a:pt x="11" y="25"/>
                          </a:lnTo>
                          <a:lnTo>
                            <a:pt x="29" y="8"/>
                          </a:lnTo>
                          <a:lnTo>
                            <a:pt x="21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94557" name="Group 1093"/>
                  <p:cNvGrpSpPr>
                    <a:grpSpLocks/>
                  </p:cNvGrpSpPr>
                  <p:nvPr/>
                </p:nvGrpSpPr>
                <p:grpSpPr bwMode="auto">
                  <a:xfrm>
                    <a:off x="1413" y="2754"/>
                    <a:ext cx="511" cy="320"/>
                    <a:chOff x="1413" y="2754"/>
                    <a:chExt cx="511" cy="320"/>
                  </a:xfrm>
                </p:grpSpPr>
                <p:grpSp>
                  <p:nvGrpSpPr>
                    <p:cNvPr id="794560" name="Group 1094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13" y="2754"/>
                      <a:ext cx="339" cy="320"/>
                      <a:chOff x="1413" y="2754"/>
                      <a:chExt cx="339" cy="320"/>
                    </a:xfrm>
                  </p:grpSpPr>
                  <p:grpSp>
                    <p:nvGrpSpPr>
                      <p:cNvPr id="794563" name="Group 109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86" y="2803"/>
                        <a:ext cx="266" cy="271"/>
                        <a:chOff x="1486" y="2803"/>
                        <a:chExt cx="266" cy="271"/>
                      </a:xfrm>
                    </p:grpSpPr>
                    <p:grpSp>
                      <p:nvGrpSpPr>
                        <p:cNvPr id="794564" name="Group 1096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68" y="2803"/>
                          <a:ext cx="84" cy="57"/>
                          <a:chOff x="1668" y="2803"/>
                          <a:chExt cx="84" cy="57"/>
                        </a:xfrm>
                      </p:grpSpPr>
                      <p:sp>
                        <p:nvSpPr>
                          <p:cNvPr id="795721" name="Freeform 10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68" y="2803"/>
                            <a:ext cx="84" cy="5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" y="31"/>
                              </a:cxn>
                              <a:cxn ang="0">
                                <a:pos x="7" y="29"/>
                              </a:cxn>
                              <a:cxn ang="0">
                                <a:pos x="11" y="25"/>
                              </a:cxn>
                              <a:cxn ang="0">
                                <a:pos x="15" y="20"/>
                              </a:cxn>
                              <a:cxn ang="0">
                                <a:pos x="19" y="13"/>
                              </a:cxn>
                              <a:cxn ang="0">
                                <a:pos x="27" y="8"/>
                              </a:cxn>
                              <a:cxn ang="0">
                                <a:pos x="36" y="2"/>
                              </a:cxn>
                              <a:cxn ang="0">
                                <a:pos x="43" y="1"/>
                              </a:cxn>
                              <a:cxn ang="0">
                                <a:pos x="51" y="2"/>
                              </a:cxn>
                              <a:cxn ang="0">
                                <a:pos x="56" y="0"/>
                              </a:cxn>
                              <a:cxn ang="0">
                                <a:pos x="63" y="1"/>
                              </a:cxn>
                              <a:cxn ang="0">
                                <a:pos x="73" y="0"/>
                              </a:cxn>
                              <a:cxn ang="0">
                                <a:pos x="80" y="0"/>
                              </a:cxn>
                              <a:cxn ang="0">
                                <a:pos x="82" y="4"/>
                              </a:cxn>
                              <a:cxn ang="0">
                                <a:pos x="83" y="6"/>
                              </a:cxn>
                              <a:cxn ang="0">
                                <a:pos x="80" y="9"/>
                              </a:cxn>
                              <a:cxn ang="0">
                                <a:pos x="76" y="9"/>
                              </a:cxn>
                              <a:cxn ang="0">
                                <a:pos x="79" y="10"/>
                              </a:cxn>
                              <a:cxn ang="0">
                                <a:pos x="82" y="11"/>
                              </a:cxn>
                              <a:cxn ang="0">
                                <a:pos x="82" y="13"/>
                              </a:cxn>
                              <a:cxn ang="0">
                                <a:pos x="82" y="15"/>
                              </a:cxn>
                              <a:cxn ang="0">
                                <a:pos x="80" y="19"/>
                              </a:cxn>
                              <a:cxn ang="0">
                                <a:pos x="74" y="18"/>
                              </a:cxn>
                              <a:cxn ang="0">
                                <a:pos x="63" y="17"/>
                              </a:cxn>
                              <a:cxn ang="0">
                                <a:pos x="67" y="23"/>
                              </a:cxn>
                              <a:cxn ang="0">
                                <a:pos x="74" y="28"/>
                              </a:cxn>
                              <a:cxn ang="0">
                                <a:pos x="76" y="31"/>
                              </a:cxn>
                              <a:cxn ang="0">
                                <a:pos x="78" y="33"/>
                              </a:cxn>
                              <a:cxn ang="0">
                                <a:pos x="75" y="35"/>
                              </a:cxn>
                              <a:cxn ang="0">
                                <a:pos x="73" y="36"/>
                              </a:cxn>
                              <a:cxn ang="0">
                                <a:pos x="66" y="34"/>
                              </a:cxn>
                              <a:cxn ang="0">
                                <a:pos x="64" y="31"/>
                              </a:cxn>
                              <a:cxn ang="0">
                                <a:pos x="64" y="36"/>
                              </a:cxn>
                              <a:cxn ang="0">
                                <a:pos x="64" y="39"/>
                              </a:cxn>
                              <a:cxn ang="0">
                                <a:pos x="62" y="40"/>
                              </a:cxn>
                              <a:cxn ang="0">
                                <a:pos x="59" y="40"/>
                              </a:cxn>
                              <a:cxn ang="0">
                                <a:pos x="59" y="39"/>
                              </a:cxn>
                              <a:cxn ang="0">
                                <a:pos x="55" y="34"/>
                              </a:cxn>
                              <a:cxn ang="0">
                                <a:pos x="51" y="33"/>
                              </a:cxn>
                              <a:cxn ang="0">
                                <a:pos x="47" y="28"/>
                              </a:cxn>
                              <a:cxn ang="0">
                                <a:pos x="46" y="28"/>
                              </a:cxn>
                              <a:cxn ang="0">
                                <a:pos x="41" y="34"/>
                              </a:cxn>
                              <a:cxn ang="0">
                                <a:pos x="36" y="39"/>
                              </a:cxn>
                              <a:cxn ang="0">
                                <a:pos x="31" y="46"/>
                              </a:cxn>
                              <a:cxn ang="0">
                                <a:pos x="24" y="50"/>
                              </a:cxn>
                              <a:cxn ang="0">
                                <a:pos x="18" y="55"/>
                              </a:cxn>
                              <a:cxn ang="0">
                                <a:pos x="0" y="56"/>
                              </a:cxn>
                              <a:cxn ang="0">
                                <a:pos x="1" y="31"/>
                              </a:cxn>
                            </a:cxnLst>
                            <a:rect l="0" t="0" r="r" b="b"/>
                            <a:pathLst>
                              <a:path w="84" h="57">
                                <a:moveTo>
                                  <a:pt x="1" y="31"/>
                                </a:moveTo>
                                <a:lnTo>
                                  <a:pt x="7" y="29"/>
                                </a:lnTo>
                                <a:lnTo>
                                  <a:pt x="11" y="25"/>
                                </a:lnTo>
                                <a:lnTo>
                                  <a:pt x="15" y="20"/>
                                </a:lnTo>
                                <a:lnTo>
                                  <a:pt x="19" y="13"/>
                                </a:lnTo>
                                <a:lnTo>
                                  <a:pt x="27" y="8"/>
                                </a:lnTo>
                                <a:lnTo>
                                  <a:pt x="36" y="2"/>
                                </a:lnTo>
                                <a:lnTo>
                                  <a:pt x="43" y="1"/>
                                </a:lnTo>
                                <a:lnTo>
                                  <a:pt x="51" y="2"/>
                                </a:lnTo>
                                <a:lnTo>
                                  <a:pt x="56" y="0"/>
                                </a:lnTo>
                                <a:lnTo>
                                  <a:pt x="63" y="1"/>
                                </a:lnTo>
                                <a:lnTo>
                                  <a:pt x="73" y="0"/>
                                </a:lnTo>
                                <a:lnTo>
                                  <a:pt x="80" y="0"/>
                                </a:lnTo>
                                <a:lnTo>
                                  <a:pt x="82" y="4"/>
                                </a:lnTo>
                                <a:lnTo>
                                  <a:pt x="83" y="6"/>
                                </a:lnTo>
                                <a:lnTo>
                                  <a:pt x="80" y="9"/>
                                </a:lnTo>
                                <a:lnTo>
                                  <a:pt x="76" y="9"/>
                                </a:lnTo>
                                <a:lnTo>
                                  <a:pt x="79" y="10"/>
                                </a:lnTo>
                                <a:lnTo>
                                  <a:pt x="82" y="11"/>
                                </a:lnTo>
                                <a:lnTo>
                                  <a:pt x="82" y="13"/>
                                </a:lnTo>
                                <a:lnTo>
                                  <a:pt x="82" y="15"/>
                                </a:lnTo>
                                <a:lnTo>
                                  <a:pt x="80" y="19"/>
                                </a:lnTo>
                                <a:lnTo>
                                  <a:pt x="74" y="18"/>
                                </a:lnTo>
                                <a:lnTo>
                                  <a:pt x="63" y="17"/>
                                </a:lnTo>
                                <a:lnTo>
                                  <a:pt x="67" y="23"/>
                                </a:lnTo>
                                <a:lnTo>
                                  <a:pt x="74" y="28"/>
                                </a:lnTo>
                                <a:lnTo>
                                  <a:pt x="76" y="31"/>
                                </a:lnTo>
                                <a:lnTo>
                                  <a:pt x="78" y="33"/>
                                </a:lnTo>
                                <a:lnTo>
                                  <a:pt x="75" y="35"/>
                                </a:lnTo>
                                <a:lnTo>
                                  <a:pt x="73" y="36"/>
                                </a:lnTo>
                                <a:lnTo>
                                  <a:pt x="66" y="34"/>
                                </a:lnTo>
                                <a:lnTo>
                                  <a:pt x="64" y="31"/>
                                </a:lnTo>
                                <a:lnTo>
                                  <a:pt x="64" y="36"/>
                                </a:lnTo>
                                <a:lnTo>
                                  <a:pt x="64" y="39"/>
                                </a:lnTo>
                                <a:lnTo>
                                  <a:pt x="62" y="40"/>
                                </a:lnTo>
                                <a:lnTo>
                                  <a:pt x="59" y="40"/>
                                </a:lnTo>
                                <a:lnTo>
                                  <a:pt x="59" y="39"/>
                                </a:lnTo>
                                <a:lnTo>
                                  <a:pt x="55" y="34"/>
                                </a:lnTo>
                                <a:lnTo>
                                  <a:pt x="51" y="33"/>
                                </a:lnTo>
                                <a:lnTo>
                                  <a:pt x="47" y="28"/>
                                </a:lnTo>
                                <a:lnTo>
                                  <a:pt x="46" y="28"/>
                                </a:lnTo>
                                <a:lnTo>
                                  <a:pt x="41" y="34"/>
                                </a:lnTo>
                                <a:lnTo>
                                  <a:pt x="36" y="39"/>
                                </a:lnTo>
                                <a:lnTo>
                                  <a:pt x="31" y="46"/>
                                </a:lnTo>
                                <a:lnTo>
                                  <a:pt x="24" y="50"/>
                                </a:lnTo>
                                <a:lnTo>
                                  <a:pt x="18" y="55"/>
                                </a:lnTo>
                                <a:lnTo>
                                  <a:pt x="0" y="56"/>
                                </a:lnTo>
                                <a:lnTo>
                                  <a:pt x="1" y="31"/>
                                </a:lnTo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566" name="Group 1098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713" y="2809"/>
                            <a:ext cx="31" cy="24"/>
                            <a:chOff x="1713" y="2809"/>
                            <a:chExt cx="31" cy="24"/>
                          </a:xfrm>
                        </p:grpSpPr>
                        <p:sp>
                          <p:nvSpPr>
                            <p:cNvPr id="795723" name="Freeform 109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21" y="2809"/>
                              <a:ext cx="23" cy="3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2" y="0"/>
                                </a:cxn>
                                <a:cxn ang="0">
                                  <a:pos x="11" y="1"/>
                                </a:cxn>
                                <a:cxn ang="0">
                                  <a:pos x="0" y="2"/>
                                </a:cxn>
                              </a:cxnLst>
                              <a:rect l="0" t="0" r="r" b="b"/>
                              <a:pathLst>
                                <a:path w="23" h="3">
                                  <a:moveTo>
                                    <a:pt x="22" y="0"/>
                                  </a:moveTo>
                                  <a:lnTo>
                                    <a:pt x="11" y="1"/>
                                  </a:lnTo>
                                  <a:lnTo>
                                    <a:pt x="0" y="2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5724" name="Freeform 1100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713" y="2821"/>
                              <a:ext cx="18" cy="12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17" y="11"/>
                                </a:cxn>
                                <a:cxn ang="0">
                                  <a:pos x="15" y="7"/>
                                </a:cxn>
                                <a:cxn ang="0">
                                  <a:pos x="12" y="4"/>
                                </a:cxn>
                                <a:cxn ang="0">
                                  <a:pos x="5" y="1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18" h="12">
                                  <a:moveTo>
                                    <a:pt x="17" y="11"/>
                                  </a:moveTo>
                                  <a:lnTo>
                                    <a:pt x="15" y="7"/>
                                  </a:lnTo>
                                  <a:lnTo>
                                    <a:pt x="12" y="4"/>
                                  </a:lnTo>
                                  <a:lnTo>
                                    <a:pt x="5" y="1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  <p:grpSp>
                      <p:nvGrpSpPr>
                        <p:cNvPr id="794571" name="Group 110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86" y="2978"/>
                          <a:ext cx="106" cy="96"/>
                          <a:chOff x="1486" y="2978"/>
                          <a:chExt cx="106" cy="96"/>
                        </a:xfrm>
                      </p:grpSpPr>
                      <p:sp>
                        <p:nvSpPr>
                          <p:cNvPr id="795726" name="Freeform 11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86" y="2978"/>
                            <a:ext cx="106" cy="96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54" y="5"/>
                              </a:cxn>
                              <a:cxn ang="0">
                                <a:pos x="63" y="1"/>
                              </a:cxn>
                              <a:cxn ang="0">
                                <a:pos x="69" y="0"/>
                              </a:cxn>
                              <a:cxn ang="0">
                                <a:pos x="79" y="4"/>
                              </a:cxn>
                              <a:cxn ang="0">
                                <a:pos x="87" y="9"/>
                              </a:cxn>
                              <a:cxn ang="0">
                                <a:pos x="97" y="11"/>
                              </a:cxn>
                              <a:cxn ang="0">
                                <a:pos x="104" y="16"/>
                              </a:cxn>
                              <a:cxn ang="0">
                                <a:pos x="102" y="21"/>
                              </a:cxn>
                              <a:cxn ang="0">
                                <a:pos x="97" y="25"/>
                              </a:cxn>
                              <a:cxn ang="0">
                                <a:pos x="87" y="23"/>
                              </a:cxn>
                              <a:cxn ang="0">
                                <a:pos x="73" y="20"/>
                              </a:cxn>
                              <a:cxn ang="0">
                                <a:pos x="64" y="26"/>
                              </a:cxn>
                              <a:cxn ang="0">
                                <a:pos x="59" y="34"/>
                              </a:cxn>
                              <a:cxn ang="0">
                                <a:pos x="63" y="48"/>
                              </a:cxn>
                              <a:cxn ang="0">
                                <a:pos x="65" y="62"/>
                              </a:cxn>
                              <a:cxn ang="0">
                                <a:pos x="62" y="76"/>
                              </a:cxn>
                              <a:cxn ang="0">
                                <a:pos x="57" y="84"/>
                              </a:cxn>
                              <a:cxn ang="0">
                                <a:pos x="51" y="86"/>
                              </a:cxn>
                              <a:cxn ang="0">
                                <a:pos x="47" y="84"/>
                              </a:cxn>
                              <a:cxn ang="0">
                                <a:pos x="48" y="75"/>
                              </a:cxn>
                              <a:cxn ang="0">
                                <a:pos x="42" y="86"/>
                              </a:cxn>
                              <a:cxn ang="0">
                                <a:pos x="36" y="92"/>
                              </a:cxn>
                              <a:cxn ang="0">
                                <a:pos x="28" y="95"/>
                              </a:cxn>
                              <a:cxn ang="0">
                                <a:pos x="20" y="93"/>
                              </a:cxn>
                              <a:cxn ang="0">
                                <a:pos x="21" y="85"/>
                              </a:cxn>
                              <a:cxn ang="0">
                                <a:pos x="15" y="93"/>
                              </a:cxn>
                              <a:cxn ang="0">
                                <a:pos x="9" y="92"/>
                              </a:cxn>
                              <a:cxn ang="0">
                                <a:pos x="11" y="84"/>
                              </a:cxn>
                              <a:cxn ang="0">
                                <a:pos x="4" y="88"/>
                              </a:cxn>
                              <a:cxn ang="0">
                                <a:pos x="0" y="84"/>
                              </a:cxn>
                              <a:cxn ang="0">
                                <a:pos x="4" y="79"/>
                              </a:cxn>
                              <a:cxn ang="0">
                                <a:pos x="13" y="68"/>
                              </a:cxn>
                              <a:cxn ang="0">
                                <a:pos x="26" y="52"/>
                              </a:cxn>
                              <a:cxn ang="0">
                                <a:pos x="30" y="41"/>
                              </a:cxn>
                              <a:cxn ang="0">
                                <a:pos x="34" y="21"/>
                              </a:cxn>
                              <a:cxn ang="0">
                                <a:pos x="49" y="1"/>
                              </a:cxn>
                            </a:cxnLst>
                            <a:rect l="0" t="0" r="r" b="b"/>
                            <a:pathLst>
                              <a:path w="106" h="96">
                                <a:moveTo>
                                  <a:pt x="51" y="3"/>
                                </a:moveTo>
                                <a:lnTo>
                                  <a:pt x="54" y="5"/>
                                </a:lnTo>
                                <a:lnTo>
                                  <a:pt x="59" y="4"/>
                                </a:lnTo>
                                <a:lnTo>
                                  <a:pt x="63" y="1"/>
                                </a:lnTo>
                                <a:lnTo>
                                  <a:pt x="66" y="0"/>
                                </a:lnTo>
                                <a:lnTo>
                                  <a:pt x="69" y="0"/>
                                </a:lnTo>
                                <a:lnTo>
                                  <a:pt x="72" y="1"/>
                                </a:lnTo>
                                <a:lnTo>
                                  <a:pt x="79" y="4"/>
                                </a:lnTo>
                                <a:lnTo>
                                  <a:pt x="84" y="9"/>
                                </a:lnTo>
                                <a:lnTo>
                                  <a:pt x="87" y="9"/>
                                </a:lnTo>
                                <a:lnTo>
                                  <a:pt x="94" y="9"/>
                                </a:lnTo>
                                <a:lnTo>
                                  <a:pt x="97" y="11"/>
                                </a:lnTo>
                                <a:lnTo>
                                  <a:pt x="101" y="13"/>
                                </a:lnTo>
                                <a:lnTo>
                                  <a:pt x="104" y="16"/>
                                </a:lnTo>
                                <a:lnTo>
                                  <a:pt x="105" y="18"/>
                                </a:lnTo>
                                <a:lnTo>
                                  <a:pt x="102" y="21"/>
                                </a:lnTo>
                                <a:lnTo>
                                  <a:pt x="102" y="24"/>
                                </a:lnTo>
                                <a:lnTo>
                                  <a:pt x="97" y="25"/>
                                </a:lnTo>
                                <a:lnTo>
                                  <a:pt x="93" y="26"/>
                                </a:lnTo>
                                <a:lnTo>
                                  <a:pt x="87" y="23"/>
                                </a:lnTo>
                                <a:lnTo>
                                  <a:pt x="80" y="21"/>
                                </a:lnTo>
                                <a:lnTo>
                                  <a:pt x="73" y="20"/>
                                </a:lnTo>
                                <a:lnTo>
                                  <a:pt x="68" y="21"/>
                                </a:lnTo>
                                <a:lnTo>
                                  <a:pt x="64" y="26"/>
                                </a:lnTo>
                                <a:lnTo>
                                  <a:pt x="59" y="32"/>
                                </a:lnTo>
                                <a:lnTo>
                                  <a:pt x="59" y="34"/>
                                </a:lnTo>
                                <a:lnTo>
                                  <a:pt x="60" y="40"/>
                                </a:lnTo>
                                <a:lnTo>
                                  <a:pt x="63" y="48"/>
                                </a:lnTo>
                                <a:lnTo>
                                  <a:pt x="62" y="54"/>
                                </a:lnTo>
                                <a:lnTo>
                                  <a:pt x="65" y="62"/>
                                </a:lnTo>
                                <a:lnTo>
                                  <a:pt x="65" y="68"/>
                                </a:lnTo>
                                <a:lnTo>
                                  <a:pt x="62" y="76"/>
                                </a:lnTo>
                                <a:lnTo>
                                  <a:pt x="61" y="81"/>
                                </a:lnTo>
                                <a:lnTo>
                                  <a:pt x="57" y="84"/>
                                </a:lnTo>
                                <a:lnTo>
                                  <a:pt x="54" y="87"/>
                                </a:lnTo>
                                <a:lnTo>
                                  <a:pt x="51" y="86"/>
                                </a:lnTo>
                                <a:lnTo>
                                  <a:pt x="48" y="86"/>
                                </a:lnTo>
                                <a:lnTo>
                                  <a:pt x="47" y="84"/>
                                </a:lnTo>
                                <a:lnTo>
                                  <a:pt x="46" y="80"/>
                                </a:lnTo>
                                <a:lnTo>
                                  <a:pt x="48" y="75"/>
                                </a:lnTo>
                                <a:lnTo>
                                  <a:pt x="44" y="81"/>
                                </a:lnTo>
                                <a:lnTo>
                                  <a:pt x="42" y="86"/>
                                </a:lnTo>
                                <a:lnTo>
                                  <a:pt x="40" y="89"/>
                                </a:lnTo>
                                <a:lnTo>
                                  <a:pt x="36" y="92"/>
                                </a:lnTo>
                                <a:lnTo>
                                  <a:pt x="33" y="94"/>
                                </a:lnTo>
                                <a:lnTo>
                                  <a:pt x="28" y="95"/>
                                </a:lnTo>
                                <a:lnTo>
                                  <a:pt x="23" y="95"/>
                                </a:lnTo>
                                <a:lnTo>
                                  <a:pt x="20" y="93"/>
                                </a:lnTo>
                                <a:lnTo>
                                  <a:pt x="20" y="90"/>
                                </a:lnTo>
                                <a:lnTo>
                                  <a:pt x="21" y="85"/>
                                </a:lnTo>
                                <a:lnTo>
                                  <a:pt x="17" y="89"/>
                                </a:lnTo>
                                <a:lnTo>
                                  <a:pt x="15" y="93"/>
                                </a:lnTo>
                                <a:lnTo>
                                  <a:pt x="11" y="92"/>
                                </a:lnTo>
                                <a:lnTo>
                                  <a:pt x="9" y="92"/>
                                </a:lnTo>
                                <a:lnTo>
                                  <a:pt x="10" y="89"/>
                                </a:lnTo>
                                <a:lnTo>
                                  <a:pt x="11" y="84"/>
                                </a:lnTo>
                                <a:lnTo>
                                  <a:pt x="6" y="87"/>
                                </a:lnTo>
                                <a:lnTo>
                                  <a:pt x="4" y="88"/>
                                </a:lnTo>
                                <a:lnTo>
                                  <a:pt x="2" y="87"/>
                                </a:lnTo>
                                <a:lnTo>
                                  <a:pt x="0" y="84"/>
                                </a:lnTo>
                                <a:lnTo>
                                  <a:pt x="1" y="81"/>
                                </a:lnTo>
                                <a:lnTo>
                                  <a:pt x="4" y="79"/>
                                </a:lnTo>
                                <a:lnTo>
                                  <a:pt x="8" y="74"/>
                                </a:lnTo>
                                <a:lnTo>
                                  <a:pt x="13" y="68"/>
                                </a:lnTo>
                                <a:lnTo>
                                  <a:pt x="23" y="59"/>
                                </a:lnTo>
                                <a:lnTo>
                                  <a:pt x="26" y="52"/>
                                </a:lnTo>
                                <a:lnTo>
                                  <a:pt x="29" y="45"/>
                                </a:lnTo>
                                <a:lnTo>
                                  <a:pt x="30" y="41"/>
                                </a:lnTo>
                                <a:lnTo>
                                  <a:pt x="32" y="29"/>
                                </a:lnTo>
                                <a:lnTo>
                                  <a:pt x="34" y="21"/>
                                </a:lnTo>
                                <a:lnTo>
                                  <a:pt x="40" y="11"/>
                                </a:lnTo>
                                <a:lnTo>
                                  <a:pt x="49" y="1"/>
                                </a:lnTo>
                                <a:lnTo>
                                  <a:pt x="51" y="3"/>
                                </a:lnTo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572" name="Group 1103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97" y="3029"/>
                            <a:ext cx="41" cy="35"/>
                            <a:chOff x="1497" y="3029"/>
                            <a:chExt cx="41" cy="35"/>
                          </a:xfrm>
                        </p:grpSpPr>
                        <p:sp>
                          <p:nvSpPr>
                            <p:cNvPr id="795728" name="Freeform 1104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32" y="3029"/>
                              <a:ext cx="6" cy="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2" y="25"/>
                                </a:cxn>
                                <a:cxn ang="0">
                                  <a:pos x="2" y="19"/>
                                </a:cxn>
                                <a:cxn ang="0">
                                  <a:pos x="5" y="14"/>
                                </a:cxn>
                                <a:cxn ang="0">
                                  <a:pos x="4" y="6"/>
                                </a:cxn>
                                <a:cxn ang="0">
                                  <a:pos x="0" y="0"/>
                                </a:cxn>
                              </a:cxnLst>
                              <a:rect l="0" t="0" r="r" b="b"/>
                              <a:pathLst>
                                <a:path w="6" h="26">
                                  <a:moveTo>
                                    <a:pt x="2" y="25"/>
                                  </a:moveTo>
                                  <a:lnTo>
                                    <a:pt x="2" y="19"/>
                                  </a:lnTo>
                                  <a:lnTo>
                                    <a:pt x="5" y="14"/>
                                  </a:lnTo>
                                  <a:lnTo>
                                    <a:pt x="4" y="6"/>
                                  </a:lnTo>
                                  <a:lnTo>
                                    <a:pt x="0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5729" name="Freeform 1105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11" y="3038"/>
                              <a:ext cx="13" cy="26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25"/>
                                </a:cxn>
                                <a:cxn ang="0">
                                  <a:pos x="2" y="23"/>
                                </a:cxn>
                                <a:cxn ang="0">
                                  <a:pos x="5" y="18"/>
                                </a:cxn>
                                <a:cxn ang="0">
                                  <a:pos x="10" y="14"/>
                                </a:cxn>
                                <a:cxn ang="0">
                                  <a:pos x="11" y="5"/>
                                </a:cxn>
                                <a:cxn ang="0">
                                  <a:pos x="12" y="0"/>
                                </a:cxn>
                              </a:cxnLst>
                              <a:rect l="0" t="0" r="r" b="b"/>
                              <a:pathLst>
                                <a:path w="13" h="26">
                                  <a:moveTo>
                                    <a:pt x="0" y="25"/>
                                  </a:moveTo>
                                  <a:lnTo>
                                    <a:pt x="2" y="23"/>
                                  </a:lnTo>
                                  <a:lnTo>
                                    <a:pt x="5" y="18"/>
                                  </a:lnTo>
                                  <a:lnTo>
                                    <a:pt x="10" y="14"/>
                                  </a:lnTo>
                                  <a:lnTo>
                                    <a:pt x="11" y="5"/>
                                  </a:lnTo>
                                  <a:lnTo>
                                    <a:pt x="12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5730" name="Freeform 1106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97" y="3048"/>
                              <a:ext cx="15" cy="14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3"/>
                                </a:cxn>
                                <a:cxn ang="0">
                                  <a:pos x="7" y="8"/>
                                </a:cxn>
                                <a:cxn ang="0">
                                  <a:pos x="10" y="5"/>
                                </a:cxn>
                                <a:cxn ang="0">
                                  <a:pos x="14" y="0"/>
                                </a:cxn>
                              </a:cxnLst>
                              <a:rect l="0" t="0" r="r" b="b"/>
                              <a:pathLst>
                                <a:path w="15" h="14">
                                  <a:moveTo>
                                    <a:pt x="0" y="13"/>
                                  </a:moveTo>
                                  <a:lnTo>
                                    <a:pt x="7" y="8"/>
                                  </a:lnTo>
                                  <a:lnTo>
                                    <a:pt x="10" y="5"/>
                                  </a:lnTo>
                                  <a:lnTo>
                                    <a:pt x="14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94574" name="Group 1107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13" y="2754"/>
                        <a:ext cx="144" cy="100"/>
                        <a:chOff x="1413" y="2754"/>
                        <a:chExt cx="144" cy="100"/>
                      </a:xfrm>
                    </p:grpSpPr>
                    <p:grpSp>
                      <p:nvGrpSpPr>
                        <p:cNvPr id="794580" name="Group 1108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13" y="2756"/>
                          <a:ext cx="144" cy="98"/>
                          <a:chOff x="1413" y="2756"/>
                          <a:chExt cx="144" cy="98"/>
                        </a:xfrm>
                      </p:grpSpPr>
                      <p:sp>
                        <p:nvSpPr>
                          <p:cNvPr id="795733" name="Freeform 11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20" y="2756"/>
                            <a:ext cx="137" cy="9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16" y="6"/>
                              </a:cxn>
                              <a:cxn ang="0">
                                <a:pos x="25" y="0"/>
                              </a:cxn>
                              <a:cxn ang="0">
                                <a:pos x="33" y="1"/>
                              </a:cxn>
                              <a:cxn ang="0">
                                <a:pos x="44" y="3"/>
                              </a:cxn>
                              <a:cxn ang="0">
                                <a:pos x="54" y="3"/>
                              </a:cxn>
                              <a:cxn ang="0">
                                <a:pos x="65" y="7"/>
                              </a:cxn>
                              <a:cxn ang="0">
                                <a:pos x="75" y="10"/>
                              </a:cxn>
                              <a:cxn ang="0">
                                <a:pos x="90" y="9"/>
                              </a:cxn>
                              <a:cxn ang="0">
                                <a:pos x="94" y="11"/>
                              </a:cxn>
                              <a:cxn ang="0">
                                <a:pos x="89" y="17"/>
                              </a:cxn>
                              <a:cxn ang="0">
                                <a:pos x="89" y="21"/>
                              </a:cxn>
                              <a:cxn ang="0">
                                <a:pos x="83" y="27"/>
                              </a:cxn>
                              <a:cxn ang="0">
                                <a:pos x="77" y="33"/>
                              </a:cxn>
                              <a:cxn ang="0">
                                <a:pos x="87" y="41"/>
                              </a:cxn>
                              <a:cxn ang="0">
                                <a:pos x="97" y="41"/>
                              </a:cxn>
                              <a:cxn ang="0">
                                <a:pos x="98" y="29"/>
                              </a:cxn>
                              <a:cxn ang="0">
                                <a:pos x="109" y="28"/>
                              </a:cxn>
                              <a:cxn ang="0">
                                <a:pos x="121" y="28"/>
                              </a:cxn>
                              <a:cxn ang="0">
                                <a:pos x="129" y="29"/>
                              </a:cxn>
                              <a:cxn ang="0">
                                <a:pos x="134" y="33"/>
                              </a:cxn>
                              <a:cxn ang="0">
                                <a:pos x="135" y="38"/>
                              </a:cxn>
                              <a:cxn ang="0">
                                <a:pos x="134" y="42"/>
                              </a:cxn>
                              <a:cxn ang="0">
                                <a:pos x="116" y="53"/>
                              </a:cxn>
                              <a:cxn ang="0">
                                <a:pos x="106" y="59"/>
                              </a:cxn>
                              <a:cxn ang="0">
                                <a:pos x="102" y="64"/>
                              </a:cxn>
                              <a:cxn ang="0">
                                <a:pos x="100" y="72"/>
                              </a:cxn>
                              <a:cxn ang="0">
                                <a:pos x="97" y="78"/>
                              </a:cxn>
                              <a:cxn ang="0">
                                <a:pos x="93" y="88"/>
                              </a:cxn>
                              <a:cxn ang="0">
                                <a:pos x="77" y="97"/>
                              </a:cxn>
                              <a:cxn ang="0">
                                <a:pos x="47" y="95"/>
                              </a:cxn>
                              <a:cxn ang="0">
                                <a:pos x="59" y="84"/>
                              </a:cxn>
                              <a:cxn ang="0">
                                <a:pos x="53" y="78"/>
                              </a:cxn>
                              <a:cxn ang="0">
                                <a:pos x="30" y="70"/>
                              </a:cxn>
                              <a:cxn ang="0">
                                <a:pos x="16" y="64"/>
                              </a:cxn>
                              <a:cxn ang="0">
                                <a:pos x="5" y="45"/>
                              </a:cxn>
                              <a:cxn ang="0">
                                <a:pos x="0" y="22"/>
                              </a:cxn>
                              <a:cxn ang="0">
                                <a:pos x="4" y="14"/>
                              </a:cxn>
                              <a:cxn ang="0">
                                <a:pos x="13" y="8"/>
                              </a:cxn>
                            </a:cxnLst>
                            <a:rect l="0" t="0" r="r" b="b"/>
                            <a:pathLst>
                              <a:path w="137" h="98">
                                <a:moveTo>
                                  <a:pt x="13" y="8"/>
                                </a:moveTo>
                                <a:lnTo>
                                  <a:pt x="16" y="6"/>
                                </a:lnTo>
                                <a:lnTo>
                                  <a:pt x="22" y="2"/>
                                </a:lnTo>
                                <a:lnTo>
                                  <a:pt x="25" y="0"/>
                                </a:lnTo>
                                <a:lnTo>
                                  <a:pt x="30" y="1"/>
                                </a:lnTo>
                                <a:lnTo>
                                  <a:pt x="33" y="1"/>
                                </a:lnTo>
                                <a:lnTo>
                                  <a:pt x="39" y="3"/>
                                </a:lnTo>
                                <a:lnTo>
                                  <a:pt x="44" y="3"/>
                                </a:lnTo>
                                <a:lnTo>
                                  <a:pt x="48" y="4"/>
                                </a:lnTo>
                                <a:lnTo>
                                  <a:pt x="54" y="3"/>
                                </a:lnTo>
                                <a:lnTo>
                                  <a:pt x="59" y="2"/>
                                </a:lnTo>
                                <a:lnTo>
                                  <a:pt x="65" y="7"/>
                                </a:lnTo>
                                <a:lnTo>
                                  <a:pt x="68" y="11"/>
                                </a:lnTo>
                                <a:lnTo>
                                  <a:pt x="75" y="10"/>
                                </a:lnTo>
                                <a:lnTo>
                                  <a:pt x="83" y="8"/>
                                </a:lnTo>
                                <a:lnTo>
                                  <a:pt x="90" y="9"/>
                                </a:lnTo>
                                <a:lnTo>
                                  <a:pt x="92" y="9"/>
                                </a:lnTo>
                                <a:lnTo>
                                  <a:pt x="94" y="11"/>
                                </a:lnTo>
                                <a:lnTo>
                                  <a:pt x="93" y="14"/>
                                </a:lnTo>
                                <a:lnTo>
                                  <a:pt x="89" y="17"/>
                                </a:lnTo>
                                <a:lnTo>
                                  <a:pt x="91" y="19"/>
                                </a:lnTo>
                                <a:lnTo>
                                  <a:pt x="89" y="21"/>
                                </a:lnTo>
                                <a:lnTo>
                                  <a:pt x="85" y="24"/>
                                </a:lnTo>
                                <a:lnTo>
                                  <a:pt x="83" y="27"/>
                                </a:lnTo>
                                <a:lnTo>
                                  <a:pt x="83" y="30"/>
                                </a:lnTo>
                                <a:lnTo>
                                  <a:pt x="77" y="33"/>
                                </a:lnTo>
                                <a:lnTo>
                                  <a:pt x="83" y="38"/>
                                </a:lnTo>
                                <a:lnTo>
                                  <a:pt x="87" y="41"/>
                                </a:lnTo>
                                <a:lnTo>
                                  <a:pt x="91" y="43"/>
                                </a:lnTo>
                                <a:lnTo>
                                  <a:pt x="97" y="41"/>
                                </a:lnTo>
                                <a:lnTo>
                                  <a:pt x="96" y="38"/>
                                </a:lnTo>
                                <a:lnTo>
                                  <a:pt x="98" y="29"/>
                                </a:lnTo>
                                <a:lnTo>
                                  <a:pt x="101" y="28"/>
                                </a:lnTo>
                                <a:lnTo>
                                  <a:pt x="109" y="28"/>
                                </a:lnTo>
                                <a:lnTo>
                                  <a:pt x="115" y="26"/>
                                </a:lnTo>
                                <a:lnTo>
                                  <a:pt x="121" y="28"/>
                                </a:lnTo>
                                <a:lnTo>
                                  <a:pt x="126" y="27"/>
                                </a:lnTo>
                                <a:lnTo>
                                  <a:pt x="129" y="29"/>
                                </a:lnTo>
                                <a:lnTo>
                                  <a:pt x="132" y="30"/>
                                </a:lnTo>
                                <a:lnTo>
                                  <a:pt x="134" y="33"/>
                                </a:lnTo>
                                <a:lnTo>
                                  <a:pt x="136" y="35"/>
                                </a:lnTo>
                                <a:lnTo>
                                  <a:pt x="135" y="38"/>
                                </a:lnTo>
                                <a:lnTo>
                                  <a:pt x="135" y="41"/>
                                </a:lnTo>
                                <a:lnTo>
                                  <a:pt x="134" y="42"/>
                                </a:lnTo>
                                <a:lnTo>
                                  <a:pt x="126" y="49"/>
                                </a:lnTo>
                                <a:lnTo>
                                  <a:pt x="116" y="53"/>
                                </a:lnTo>
                                <a:lnTo>
                                  <a:pt x="109" y="57"/>
                                </a:lnTo>
                                <a:lnTo>
                                  <a:pt x="106" y="59"/>
                                </a:lnTo>
                                <a:lnTo>
                                  <a:pt x="106" y="62"/>
                                </a:lnTo>
                                <a:lnTo>
                                  <a:pt x="102" y="64"/>
                                </a:lnTo>
                                <a:lnTo>
                                  <a:pt x="101" y="66"/>
                                </a:lnTo>
                                <a:lnTo>
                                  <a:pt x="100" y="72"/>
                                </a:lnTo>
                                <a:lnTo>
                                  <a:pt x="100" y="75"/>
                                </a:lnTo>
                                <a:lnTo>
                                  <a:pt x="97" y="78"/>
                                </a:lnTo>
                                <a:lnTo>
                                  <a:pt x="96" y="84"/>
                                </a:lnTo>
                                <a:lnTo>
                                  <a:pt x="93" y="88"/>
                                </a:lnTo>
                                <a:lnTo>
                                  <a:pt x="94" y="95"/>
                                </a:lnTo>
                                <a:lnTo>
                                  <a:pt x="77" y="97"/>
                                </a:lnTo>
                                <a:lnTo>
                                  <a:pt x="71" y="97"/>
                                </a:lnTo>
                                <a:lnTo>
                                  <a:pt x="47" y="95"/>
                                </a:lnTo>
                                <a:lnTo>
                                  <a:pt x="54" y="88"/>
                                </a:lnTo>
                                <a:lnTo>
                                  <a:pt x="59" y="84"/>
                                </a:lnTo>
                                <a:lnTo>
                                  <a:pt x="56" y="78"/>
                                </a:lnTo>
                                <a:lnTo>
                                  <a:pt x="53" y="78"/>
                                </a:lnTo>
                                <a:lnTo>
                                  <a:pt x="47" y="77"/>
                                </a:lnTo>
                                <a:lnTo>
                                  <a:pt x="30" y="70"/>
                                </a:lnTo>
                                <a:lnTo>
                                  <a:pt x="25" y="69"/>
                                </a:lnTo>
                                <a:lnTo>
                                  <a:pt x="16" y="64"/>
                                </a:lnTo>
                                <a:lnTo>
                                  <a:pt x="10" y="56"/>
                                </a:lnTo>
                                <a:lnTo>
                                  <a:pt x="5" y="45"/>
                                </a:lnTo>
                                <a:lnTo>
                                  <a:pt x="0" y="34"/>
                                </a:lnTo>
                                <a:lnTo>
                                  <a:pt x="0" y="22"/>
                                </a:lnTo>
                                <a:lnTo>
                                  <a:pt x="2" y="18"/>
                                </a:lnTo>
                                <a:lnTo>
                                  <a:pt x="4" y="14"/>
                                </a:lnTo>
                                <a:lnTo>
                                  <a:pt x="8" y="11"/>
                                </a:lnTo>
                                <a:lnTo>
                                  <a:pt x="13" y="8"/>
                                </a:lnTo>
                              </a:path>
                            </a:pathLst>
                          </a:custGeom>
                          <a:solidFill>
                            <a:srgbClr val="FFC08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5734" name="Freeform 11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13" y="2756"/>
                            <a:ext cx="64" cy="8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3" y="0"/>
                              </a:cxn>
                              <a:cxn ang="0">
                                <a:pos x="26" y="1"/>
                              </a:cxn>
                              <a:cxn ang="0">
                                <a:pos x="21" y="1"/>
                              </a:cxn>
                              <a:cxn ang="0">
                                <a:pos x="16" y="4"/>
                              </a:cxn>
                              <a:cxn ang="0">
                                <a:pos x="12" y="11"/>
                              </a:cxn>
                              <a:cxn ang="0">
                                <a:pos x="6" y="17"/>
                              </a:cxn>
                              <a:cxn ang="0">
                                <a:pos x="2" y="22"/>
                              </a:cxn>
                              <a:cxn ang="0">
                                <a:pos x="1" y="27"/>
                              </a:cxn>
                              <a:cxn ang="0">
                                <a:pos x="1" y="33"/>
                              </a:cxn>
                              <a:cxn ang="0">
                                <a:pos x="0" y="40"/>
                              </a:cxn>
                              <a:cxn ang="0">
                                <a:pos x="1" y="48"/>
                              </a:cxn>
                              <a:cxn ang="0">
                                <a:pos x="5" y="56"/>
                              </a:cxn>
                              <a:cxn ang="0">
                                <a:pos x="9" y="62"/>
                              </a:cxn>
                              <a:cxn ang="0">
                                <a:pos x="14" y="70"/>
                              </a:cxn>
                              <a:cxn ang="0">
                                <a:pos x="20" y="76"/>
                              </a:cxn>
                              <a:cxn ang="0">
                                <a:pos x="25" y="76"/>
                              </a:cxn>
                              <a:cxn ang="0">
                                <a:pos x="32" y="80"/>
                              </a:cxn>
                              <a:cxn ang="0">
                                <a:pos x="38" y="80"/>
                              </a:cxn>
                              <a:cxn ang="0">
                                <a:pos x="46" y="80"/>
                              </a:cxn>
                              <a:cxn ang="0">
                                <a:pos x="56" y="77"/>
                              </a:cxn>
                              <a:cxn ang="0">
                                <a:pos x="59" y="77"/>
                              </a:cxn>
                              <a:cxn ang="0">
                                <a:pos x="63" y="71"/>
                              </a:cxn>
                              <a:cxn ang="0">
                                <a:pos x="59" y="71"/>
                              </a:cxn>
                              <a:cxn ang="0">
                                <a:pos x="56" y="70"/>
                              </a:cxn>
                              <a:cxn ang="0">
                                <a:pos x="53" y="69"/>
                              </a:cxn>
                              <a:cxn ang="0">
                                <a:pos x="56" y="67"/>
                              </a:cxn>
                              <a:cxn ang="0">
                                <a:pos x="57" y="65"/>
                              </a:cxn>
                              <a:cxn ang="0">
                                <a:pos x="54" y="63"/>
                              </a:cxn>
                              <a:cxn ang="0">
                                <a:pos x="50" y="65"/>
                              </a:cxn>
                              <a:cxn ang="0">
                                <a:pos x="44" y="63"/>
                              </a:cxn>
                              <a:cxn ang="0">
                                <a:pos x="42" y="62"/>
                              </a:cxn>
                              <a:cxn ang="0">
                                <a:pos x="41" y="59"/>
                              </a:cxn>
                              <a:cxn ang="0">
                                <a:pos x="38" y="57"/>
                              </a:cxn>
                              <a:cxn ang="0">
                                <a:pos x="39" y="55"/>
                              </a:cxn>
                              <a:cxn ang="0">
                                <a:pos x="42" y="53"/>
                              </a:cxn>
                              <a:cxn ang="0">
                                <a:pos x="43" y="53"/>
                              </a:cxn>
                              <a:cxn ang="0">
                                <a:pos x="48" y="50"/>
                              </a:cxn>
                              <a:cxn ang="0">
                                <a:pos x="50" y="51"/>
                              </a:cxn>
                              <a:cxn ang="0">
                                <a:pos x="48" y="45"/>
                              </a:cxn>
                              <a:cxn ang="0">
                                <a:pos x="43" y="43"/>
                              </a:cxn>
                              <a:cxn ang="0">
                                <a:pos x="39" y="44"/>
                              </a:cxn>
                              <a:cxn ang="0">
                                <a:pos x="34" y="42"/>
                              </a:cxn>
                              <a:cxn ang="0">
                                <a:pos x="30" y="43"/>
                              </a:cxn>
                              <a:cxn ang="0">
                                <a:pos x="30" y="40"/>
                              </a:cxn>
                              <a:cxn ang="0">
                                <a:pos x="31" y="35"/>
                              </a:cxn>
                              <a:cxn ang="0">
                                <a:pos x="29" y="28"/>
                              </a:cxn>
                              <a:cxn ang="0">
                                <a:pos x="28" y="22"/>
                              </a:cxn>
                              <a:cxn ang="0">
                                <a:pos x="26" y="19"/>
                              </a:cxn>
                              <a:cxn ang="0">
                                <a:pos x="25" y="25"/>
                              </a:cxn>
                              <a:cxn ang="0">
                                <a:pos x="25" y="27"/>
                              </a:cxn>
                              <a:cxn ang="0">
                                <a:pos x="22" y="31"/>
                              </a:cxn>
                              <a:cxn ang="0">
                                <a:pos x="23" y="25"/>
                              </a:cxn>
                              <a:cxn ang="0">
                                <a:pos x="22" y="21"/>
                              </a:cxn>
                              <a:cxn ang="0">
                                <a:pos x="23" y="19"/>
                              </a:cxn>
                              <a:cxn ang="0">
                                <a:pos x="22" y="13"/>
                              </a:cxn>
                              <a:cxn ang="0">
                                <a:pos x="25" y="11"/>
                              </a:cxn>
                              <a:cxn ang="0">
                                <a:pos x="28" y="9"/>
                              </a:cxn>
                              <a:cxn ang="0">
                                <a:pos x="22" y="9"/>
                              </a:cxn>
                              <a:cxn ang="0">
                                <a:pos x="26" y="6"/>
                              </a:cxn>
                              <a:cxn ang="0">
                                <a:pos x="30" y="4"/>
                              </a:cxn>
                              <a:cxn ang="0">
                                <a:pos x="33" y="0"/>
                              </a:cxn>
                            </a:cxnLst>
                            <a:rect l="0" t="0" r="r" b="b"/>
                            <a:pathLst>
                              <a:path w="64" h="81">
                                <a:moveTo>
                                  <a:pt x="33" y="0"/>
                                </a:moveTo>
                                <a:lnTo>
                                  <a:pt x="26" y="1"/>
                                </a:lnTo>
                                <a:lnTo>
                                  <a:pt x="21" y="1"/>
                                </a:lnTo>
                                <a:lnTo>
                                  <a:pt x="16" y="4"/>
                                </a:lnTo>
                                <a:lnTo>
                                  <a:pt x="12" y="11"/>
                                </a:lnTo>
                                <a:lnTo>
                                  <a:pt x="6" y="17"/>
                                </a:lnTo>
                                <a:lnTo>
                                  <a:pt x="2" y="22"/>
                                </a:lnTo>
                                <a:lnTo>
                                  <a:pt x="1" y="27"/>
                                </a:lnTo>
                                <a:lnTo>
                                  <a:pt x="1" y="33"/>
                                </a:lnTo>
                                <a:lnTo>
                                  <a:pt x="0" y="40"/>
                                </a:lnTo>
                                <a:lnTo>
                                  <a:pt x="1" y="48"/>
                                </a:lnTo>
                                <a:lnTo>
                                  <a:pt x="5" y="56"/>
                                </a:lnTo>
                                <a:lnTo>
                                  <a:pt x="9" y="62"/>
                                </a:lnTo>
                                <a:lnTo>
                                  <a:pt x="14" y="70"/>
                                </a:lnTo>
                                <a:lnTo>
                                  <a:pt x="20" y="76"/>
                                </a:lnTo>
                                <a:lnTo>
                                  <a:pt x="25" y="76"/>
                                </a:lnTo>
                                <a:lnTo>
                                  <a:pt x="32" y="80"/>
                                </a:lnTo>
                                <a:lnTo>
                                  <a:pt x="38" y="80"/>
                                </a:lnTo>
                                <a:lnTo>
                                  <a:pt x="46" y="80"/>
                                </a:lnTo>
                                <a:lnTo>
                                  <a:pt x="56" y="77"/>
                                </a:lnTo>
                                <a:lnTo>
                                  <a:pt x="59" y="77"/>
                                </a:lnTo>
                                <a:lnTo>
                                  <a:pt x="63" y="71"/>
                                </a:lnTo>
                                <a:lnTo>
                                  <a:pt x="59" y="71"/>
                                </a:lnTo>
                                <a:lnTo>
                                  <a:pt x="56" y="70"/>
                                </a:lnTo>
                                <a:lnTo>
                                  <a:pt x="53" y="69"/>
                                </a:lnTo>
                                <a:lnTo>
                                  <a:pt x="56" y="67"/>
                                </a:lnTo>
                                <a:lnTo>
                                  <a:pt x="57" y="65"/>
                                </a:lnTo>
                                <a:lnTo>
                                  <a:pt x="54" y="63"/>
                                </a:lnTo>
                                <a:lnTo>
                                  <a:pt x="50" y="65"/>
                                </a:lnTo>
                                <a:lnTo>
                                  <a:pt x="44" y="63"/>
                                </a:lnTo>
                                <a:lnTo>
                                  <a:pt x="42" y="62"/>
                                </a:lnTo>
                                <a:lnTo>
                                  <a:pt x="41" y="59"/>
                                </a:lnTo>
                                <a:lnTo>
                                  <a:pt x="38" y="57"/>
                                </a:lnTo>
                                <a:lnTo>
                                  <a:pt x="39" y="55"/>
                                </a:lnTo>
                                <a:lnTo>
                                  <a:pt x="42" y="53"/>
                                </a:lnTo>
                                <a:lnTo>
                                  <a:pt x="43" y="53"/>
                                </a:lnTo>
                                <a:lnTo>
                                  <a:pt x="48" y="50"/>
                                </a:lnTo>
                                <a:lnTo>
                                  <a:pt x="50" y="51"/>
                                </a:lnTo>
                                <a:lnTo>
                                  <a:pt x="48" y="45"/>
                                </a:lnTo>
                                <a:lnTo>
                                  <a:pt x="43" y="43"/>
                                </a:lnTo>
                                <a:lnTo>
                                  <a:pt x="39" y="44"/>
                                </a:lnTo>
                                <a:lnTo>
                                  <a:pt x="34" y="42"/>
                                </a:lnTo>
                                <a:lnTo>
                                  <a:pt x="30" y="43"/>
                                </a:lnTo>
                                <a:lnTo>
                                  <a:pt x="30" y="40"/>
                                </a:lnTo>
                                <a:lnTo>
                                  <a:pt x="31" y="35"/>
                                </a:lnTo>
                                <a:lnTo>
                                  <a:pt x="29" y="28"/>
                                </a:lnTo>
                                <a:lnTo>
                                  <a:pt x="28" y="22"/>
                                </a:lnTo>
                                <a:lnTo>
                                  <a:pt x="26" y="19"/>
                                </a:lnTo>
                                <a:lnTo>
                                  <a:pt x="25" y="25"/>
                                </a:lnTo>
                                <a:lnTo>
                                  <a:pt x="25" y="27"/>
                                </a:lnTo>
                                <a:lnTo>
                                  <a:pt x="22" y="31"/>
                                </a:lnTo>
                                <a:lnTo>
                                  <a:pt x="23" y="25"/>
                                </a:lnTo>
                                <a:lnTo>
                                  <a:pt x="22" y="21"/>
                                </a:lnTo>
                                <a:lnTo>
                                  <a:pt x="23" y="19"/>
                                </a:lnTo>
                                <a:lnTo>
                                  <a:pt x="22" y="13"/>
                                </a:lnTo>
                                <a:lnTo>
                                  <a:pt x="25" y="11"/>
                                </a:lnTo>
                                <a:lnTo>
                                  <a:pt x="28" y="9"/>
                                </a:lnTo>
                                <a:lnTo>
                                  <a:pt x="22" y="9"/>
                                </a:lnTo>
                                <a:lnTo>
                                  <a:pt x="26" y="6"/>
                                </a:lnTo>
                                <a:lnTo>
                                  <a:pt x="30" y="4"/>
                                </a:lnTo>
                                <a:lnTo>
                                  <a:pt x="33" y="0"/>
                                </a:lnTo>
                              </a:path>
                            </a:pathLst>
                          </a:custGeom>
                          <a:solidFill>
                            <a:srgbClr val="FFA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581" name="Group 111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55" y="2754"/>
                          <a:ext cx="82" cy="62"/>
                          <a:chOff x="1455" y="2754"/>
                          <a:chExt cx="82" cy="62"/>
                        </a:xfrm>
                      </p:grpSpPr>
                      <p:grpSp>
                        <p:nvGrpSpPr>
                          <p:cNvPr id="794582" name="Group 1112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91" y="2767"/>
                            <a:ext cx="46" cy="49"/>
                            <a:chOff x="1491" y="2767"/>
                            <a:chExt cx="46" cy="49"/>
                          </a:xfrm>
                        </p:grpSpPr>
                        <p:sp>
                          <p:nvSpPr>
                            <p:cNvPr id="795737" name="Freeform 1113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91" y="2767"/>
                              <a:ext cx="46" cy="49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45" y="1"/>
                                </a:cxn>
                                <a:cxn ang="0">
                                  <a:pos x="42" y="1"/>
                                </a:cxn>
                                <a:cxn ang="0">
                                  <a:pos x="36" y="0"/>
                                </a:cxn>
                                <a:cxn ang="0">
                                  <a:pos x="32" y="1"/>
                                </a:cxn>
                                <a:cxn ang="0">
                                  <a:pos x="28" y="1"/>
                                </a:cxn>
                                <a:cxn ang="0">
                                  <a:pos x="26" y="2"/>
                                </a:cxn>
                                <a:cxn ang="0">
                                  <a:pos x="21" y="2"/>
                                </a:cxn>
                                <a:cxn ang="0">
                                  <a:pos x="19" y="4"/>
                                </a:cxn>
                                <a:cxn ang="0">
                                  <a:pos x="15" y="7"/>
                                </a:cxn>
                                <a:cxn ang="0">
                                  <a:pos x="11" y="11"/>
                                </a:cxn>
                                <a:cxn ang="0">
                                  <a:pos x="10" y="15"/>
                                </a:cxn>
                                <a:cxn ang="0">
                                  <a:pos x="9" y="18"/>
                                </a:cxn>
                                <a:cxn ang="0">
                                  <a:pos x="8" y="18"/>
                                </a:cxn>
                                <a:cxn ang="0">
                                  <a:pos x="5" y="19"/>
                                </a:cxn>
                                <a:cxn ang="0">
                                  <a:pos x="5" y="24"/>
                                </a:cxn>
                                <a:cxn ang="0">
                                  <a:pos x="2" y="29"/>
                                </a:cxn>
                                <a:cxn ang="0">
                                  <a:pos x="0" y="34"/>
                                </a:cxn>
                                <a:cxn ang="0">
                                  <a:pos x="2" y="37"/>
                                </a:cxn>
                                <a:cxn ang="0">
                                  <a:pos x="7" y="44"/>
                                </a:cxn>
                                <a:cxn ang="0">
                                  <a:pos x="13" y="45"/>
                                </a:cxn>
                                <a:cxn ang="0">
                                  <a:pos x="20" y="48"/>
                                </a:cxn>
                                <a:cxn ang="0">
                                  <a:pos x="18" y="44"/>
                                </a:cxn>
                                <a:cxn ang="0">
                                  <a:pos x="14" y="42"/>
                                </a:cxn>
                                <a:cxn ang="0">
                                  <a:pos x="10" y="37"/>
                                </a:cxn>
                                <a:cxn ang="0">
                                  <a:pos x="8" y="33"/>
                                </a:cxn>
                                <a:cxn ang="0">
                                  <a:pos x="9" y="32"/>
                                </a:cxn>
                                <a:cxn ang="0">
                                  <a:pos x="8" y="27"/>
                                </a:cxn>
                                <a:cxn ang="0">
                                  <a:pos x="8" y="24"/>
                                </a:cxn>
                                <a:cxn ang="0">
                                  <a:pos x="9" y="20"/>
                                </a:cxn>
                                <a:cxn ang="0">
                                  <a:pos x="11" y="20"/>
                                </a:cxn>
                                <a:cxn ang="0">
                                  <a:pos x="15" y="17"/>
                                </a:cxn>
                                <a:cxn ang="0">
                                  <a:pos x="13" y="15"/>
                                </a:cxn>
                                <a:cxn ang="0">
                                  <a:pos x="14" y="14"/>
                                </a:cxn>
                                <a:cxn ang="0">
                                  <a:pos x="20" y="11"/>
                                </a:cxn>
                                <a:cxn ang="0">
                                  <a:pos x="26" y="10"/>
                                </a:cxn>
                                <a:cxn ang="0">
                                  <a:pos x="32" y="7"/>
                                </a:cxn>
                                <a:cxn ang="0">
                                  <a:pos x="38" y="6"/>
                                </a:cxn>
                                <a:cxn ang="0">
                                  <a:pos x="41" y="4"/>
                                </a:cxn>
                                <a:cxn ang="0">
                                  <a:pos x="45" y="1"/>
                                </a:cxn>
                              </a:cxnLst>
                              <a:rect l="0" t="0" r="r" b="b"/>
                              <a:pathLst>
                                <a:path w="46" h="49">
                                  <a:moveTo>
                                    <a:pt x="45" y="1"/>
                                  </a:moveTo>
                                  <a:lnTo>
                                    <a:pt x="42" y="1"/>
                                  </a:lnTo>
                                  <a:lnTo>
                                    <a:pt x="36" y="0"/>
                                  </a:lnTo>
                                  <a:lnTo>
                                    <a:pt x="32" y="1"/>
                                  </a:lnTo>
                                  <a:lnTo>
                                    <a:pt x="28" y="1"/>
                                  </a:lnTo>
                                  <a:lnTo>
                                    <a:pt x="26" y="2"/>
                                  </a:lnTo>
                                  <a:lnTo>
                                    <a:pt x="21" y="2"/>
                                  </a:lnTo>
                                  <a:lnTo>
                                    <a:pt x="19" y="4"/>
                                  </a:lnTo>
                                  <a:lnTo>
                                    <a:pt x="15" y="7"/>
                                  </a:lnTo>
                                  <a:lnTo>
                                    <a:pt x="11" y="11"/>
                                  </a:lnTo>
                                  <a:lnTo>
                                    <a:pt x="10" y="15"/>
                                  </a:lnTo>
                                  <a:lnTo>
                                    <a:pt x="9" y="18"/>
                                  </a:lnTo>
                                  <a:lnTo>
                                    <a:pt x="8" y="18"/>
                                  </a:lnTo>
                                  <a:lnTo>
                                    <a:pt x="5" y="19"/>
                                  </a:lnTo>
                                  <a:lnTo>
                                    <a:pt x="5" y="24"/>
                                  </a:lnTo>
                                  <a:lnTo>
                                    <a:pt x="2" y="29"/>
                                  </a:lnTo>
                                  <a:lnTo>
                                    <a:pt x="0" y="34"/>
                                  </a:lnTo>
                                  <a:lnTo>
                                    <a:pt x="2" y="37"/>
                                  </a:lnTo>
                                  <a:lnTo>
                                    <a:pt x="7" y="44"/>
                                  </a:lnTo>
                                  <a:lnTo>
                                    <a:pt x="13" y="45"/>
                                  </a:lnTo>
                                  <a:lnTo>
                                    <a:pt x="20" y="48"/>
                                  </a:lnTo>
                                  <a:lnTo>
                                    <a:pt x="18" y="44"/>
                                  </a:lnTo>
                                  <a:lnTo>
                                    <a:pt x="14" y="42"/>
                                  </a:lnTo>
                                  <a:lnTo>
                                    <a:pt x="10" y="37"/>
                                  </a:lnTo>
                                  <a:lnTo>
                                    <a:pt x="8" y="33"/>
                                  </a:lnTo>
                                  <a:lnTo>
                                    <a:pt x="9" y="32"/>
                                  </a:lnTo>
                                  <a:lnTo>
                                    <a:pt x="8" y="27"/>
                                  </a:lnTo>
                                  <a:lnTo>
                                    <a:pt x="8" y="24"/>
                                  </a:lnTo>
                                  <a:lnTo>
                                    <a:pt x="9" y="20"/>
                                  </a:lnTo>
                                  <a:lnTo>
                                    <a:pt x="11" y="20"/>
                                  </a:lnTo>
                                  <a:lnTo>
                                    <a:pt x="15" y="17"/>
                                  </a:lnTo>
                                  <a:lnTo>
                                    <a:pt x="13" y="15"/>
                                  </a:lnTo>
                                  <a:lnTo>
                                    <a:pt x="14" y="14"/>
                                  </a:lnTo>
                                  <a:lnTo>
                                    <a:pt x="20" y="11"/>
                                  </a:lnTo>
                                  <a:lnTo>
                                    <a:pt x="26" y="10"/>
                                  </a:lnTo>
                                  <a:lnTo>
                                    <a:pt x="32" y="7"/>
                                  </a:lnTo>
                                  <a:lnTo>
                                    <a:pt x="38" y="6"/>
                                  </a:lnTo>
                                  <a:lnTo>
                                    <a:pt x="41" y="4"/>
                                  </a:lnTo>
                                  <a:lnTo>
                                    <a:pt x="45" y="1"/>
                                  </a:lnTo>
                                </a:path>
                              </a:pathLst>
                            </a:custGeom>
                            <a:solidFill>
                              <a:srgbClr val="FFA000"/>
                            </a:solidFill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5738" name="Line 1114"/>
                            <p:cNvSpPr>
                              <a:spLocks noChangeShapeType="1"/>
                            </p:cNvSpPr>
                            <p:nvPr/>
                          </p:nvSpPr>
                          <p:spPr bwMode="auto">
                            <a:xfrm flipH="1">
                              <a:off x="1493" y="2786"/>
                              <a:ext cx="12" cy="4"/>
                            </a:xfrm>
                            <a:prstGeom prst="line">
                              <a:avLst/>
                            </a:prstGeom>
                            <a:noFill/>
                            <a:ln w="12700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:ln>
                            <a:effectLst/>
                          </p:spPr>
                          <p:txBody>
                            <a:bodyPr wrap="none" anchor="ctr"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grpSp>
                        <p:nvGrpSpPr>
                          <p:cNvPr id="794583" name="Group 1115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55" y="2754"/>
                            <a:ext cx="30" cy="50"/>
                            <a:chOff x="1455" y="2754"/>
                            <a:chExt cx="30" cy="50"/>
                          </a:xfrm>
                        </p:grpSpPr>
                        <p:grpSp>
                          <p:nvGrpSpPr>
                            <p:cNvPr id="794586" name="Group 1116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55" y="2754"/>
                              <a:ext cx="30" cy="50"/>
                              <a:chOff x="1455" y="2754"/>
                              <a:chExt cx="30" cy="50"/>
                            </a:xfrm>
                          </p:grpSpPr>
                          <p:sp>
                            <p:nvSpPr>
                              <p:cNvPr id="795741" name="Freeform 1117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463" y="2754"/>
                                <a:ext cx="22" cy="14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21" y="5"/>
                                  </a:cxn>
                                  <a:cxn ang="0">
                                    <a:pos x="17" y="3"/>
                                  </a:cxn>
                                  <a:cxn ang="0">
                                    <a:pos x="14" y="1"/>
                                  </a:cxn>
                                  <a:cxn ang="0">
                                    <a:pos x="12" y="1"/>
                                  </a:cxn>
                                  <a:cxn ang="0">
                                    <a:pos x="10" y="0"/>
                                  </a:cxn>
                                  <a:cxn ang="0">
                                    <a:pos x="9" y="1"/>
                                  </a:cxn>
                                  <a:cxn ang="0">
                                    <a:pos x="6" y="1"/>
                                  </a:cxn>
                                  <a:cxn ang="0">
                                    <a:pos x="4" y="4"/>
                                  </a:cxn>
                                  <a:cxn ang="0">
                                    <a:pos x="3" y="5"/>
                                  </a:cxn>
                                  <a:cxn ang="0">
                                    <a:pos x="2" y="7"/>
                                  </a:cxn>
                                  <a:cxn ang="0">
                                    <a:pos x="1" y="10"/>
                                  </a:cxn>
                                  <a:cxn ang="0">
                                    <a:pos x="0" y="11"/>
                                  </a:cxn>
                                  <a:cxn ang="0">
                                    <a:pos x="1" y="12"/>
                                  </a:cxn>
                                  <a:cxn ang="0">
                                    <a:pos x="3" y="13"/>
                                  </a:cxn>
                                  <a:cxn ang="0">
                                    <a:pos x="5" y="13"/>
                                  </a:cxn>
                                  <a:cxn ang="0">
                                    <a:pos x="9" y="12"/>
                                  </a:cxn>
                                  <a:cxn ang="0">
                                    <a:pos x="10" y="11"/>
                                  </a:cxn>
                                  <a:cxn ang="0">
                                    <a:pos x="10" y="7"/>
                                  </a:cxn>
                                  <a:cxn ang="0">
                                    <a:pos x="12" y="7"/>
                                  </a:cxn>
                                  <a:cxn ang="0">
                                    <a:pos x="15" y="5"/>
                                  </a:cxn>
                                  <a:cxn ang="0">
                                    <a:pos x="18" y="7"/>
                                  </a:cxn>
                                  <a:cxn ang="0">
                                    <a:pos x="20" y="7"/>
                                  </a:cxn>
                                  <a:cxn ang="0">
                                    <a:pos x="21" y="5"/>
                                  </a:cxn>
                                </a:cxnLst>
                                <a:rect l="0" t="0" r="r" b="b"/>
                                <a:pathLst>
                                  <a:path w="22" h="14">
                                    <a:moveTo>
                                      <a:pt x="21" y="5"/>
                                    </a:moveTo>
                                    <a:lnTo>
                                      <a:pt x="17" y="3"/>
                                    </a:lnTo>
                                    <a:lnTo>
                                      <a:pt x="14" y="1"/>
                                    </a:lnTo>
                                    <a:lnTo>
                                      <a:pt x="12" y="1"/>
                                    </a:lnTo>
                                    <a:lnTo>
                                      <a:pt x="10" y="0"/>
                                    </a:lnTo>
                                    <a:lnTo>
                                      <a:pt x="9" y="1"/>
                                    </a:lnTo>
                                    <a:lnTo>
                                      <a:pt x="6" y="1"/>
                                    </a:lnTo>
                                    <a:lnTo>
                                      <a:pt x="4" y="4"/>
                                    </a:lnTo>
                                    <a:lnTo>
                                      <a:pt x="3" y="5"/>
                                    </a:lnTo>
                                    <a:lnTo>
                                      <a:pt x="2" y="7"/>
                                    </a:lnTo>
                                    <a:lnTo>
                                      <a:pt x="1" y="10"/>
                                    </a:lnTo>
                                    <a:lnTo>
                                      <a:pt x="0" y="11"/>
                                    </a:lnTo>
                                    <a:lnTo>
                                      <a:pt x="1" y="12"/>
                                    </a:lnTo>
                                    <a:lnTo>
                                      <a:pt x="3" y="13"/>
                                    </a:lnTo>
                                    <a:lnTo>
                                      <a:pt x="5" y="13"/>
                                    </a:lnTo>
                                    <a:lnTo>
                                      <a:pt x="9" y="12"/>
                                    </a:lnTo>
                                    <a:lnTo>
                                      <a:pt x="10" y="11"/>
                                    </a:lnTo>
                                    <a:lnTo>
                                      <a:pt x="10" y="7"/>
                                    </a:lnTo>
                                    <a:lnTo>
                                      <a:pt x="12" y="7"/>
                                    </a:lnTo>
                                    <a:lnTo>
                                      <a:pt x="15" y="5"/>
                                    </a:lnTo>
                                    <a:lnTo>
                                      <a:pt x="18" y="7"/>
                                    </a:lnTo>
                                    <a:lnTo>
                                      <a:pt x="20" y="7"/>
                                    </a:lnTo>
                                    <a:lnTo>
                                      <a:pt x="21" y="5"/>
                                    </a:lnTo>
                                  </a:path>
                                </a:pathLst>
                              </a:custGeom>
                              <a:solidFill>
                                <a:srgbClr val="FFA000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5742" name="Freeform 1118"/>
                              <p:cNvSpPr>
                                <a:spLocks/>
                              </p:cNvSpPr>
                              <p:nvPr/>
                            </p:nvSpPr>
                            <p:spPr bwMode="auto">
                              <a:xfrm>
                                <a:off x="1455" y="2773"/>
                                <a:ext cx="22" cy="31"/>
                              </a:xfrm>
                              <a:custGeom>
                                <a:avLst/>
                                <a:gdLst/>
                                <a:ahLst/>
                                <a:cxnLst>
                                  <a:cxn ang="0">
                                    <a:pos x="5" y="0"/>
                                  </a:cxn>
                                  <a:cxn ang="0">
                                    <a:pos x="4" y="2"/>
                                  </a:cxn>
                                  <a:cxn ang="0">
                                    <a:pos x="2" y="6"/>
                                  </a:cxn>
                                  <a:cxn ang="0">
                                    <a:pos x="0" y="9"/>
                                  </a:cxn>
                                  <a:cxn ang="0">
                                    <a:pos x="2" y="13"/>
                                  </a:cxn>
                                  <a:cxn ang="0">
                                    <a:pos x="3" y="17"/>
                                  </a:cxn>
                                  <a:cxn ang="0">
                                    <a:pos x="8" y="22"/>
                                  </a:cxn>
                                  <a:cxn ang="0">
                                    <a:pos x="11" y="24"/>
                                  </a:cxn>
                                  <a:cxn ang="0">
                                    <a:pos x="14" y="26"/>
                                  </a:cxn>
                                  <a:cxn ang="0">
                                    <a:pos x="17" y="30"/>
                                  </a:cxn>
                                  <a:cxn ang="0">
                                    <a:pos x="19" y="29"/>
                                  </a:cxn>
                                  <a:cxn ang="0">
                                    <a:pos x="21" y="28"/>
                                  </a:cxn>
                                  <a:cxn ang="0">
                                    <a:pos x="18" y="26"/>
                                  </a:cxn>
                                  <a:cxn ang="0">
                                    <a:pos x="16" y="21"/>
                                  </a:cxn>
                                  <a:cxn ang="0">
                                    <a:pos x="13" y="16"/>
                                  </a:cxn>
                                  <a:cxn ang="0">
                                    <a:pos x="14" y="13"/>
                                  </a:cxn>
                                  <a:cxn ang="0">
                                    <a:pos x="11" y="10"/>
                                  </a:cxn>
                                  <a:cxn ang="0">
                                    <a:pos x="8" y="5"/>
                                  </a:cxn>
                                  <a:cxn ang="0">
                                    <a:pos x="7" y="2"/>
                                  </a:cxn>
                                  <a:cxn ang="0">
                                    <a:pos x="5" y="0"/>
                                  </a:cxn>
                                </a:cxnLst>
                                <a:rect l="0" t="0" r="r" b="b"/>
                                <a:pathLst>
                                  <a:path w="22" h="31">
                                    <a:moveTo>
                                      <a:pt x="5" y="0"/>
                                    </a:moveTo>
                                    <a:lnTo>
                                      <a:pt x="4" y="2"/>
                                    </a:lnTo>
                                    <a:lnTo>
                                      <a:pt x="2" y="6"/>
                                    </a:lnTo>
                                    <a:lnTo>
                                      <a:pt x="0" y="9"/>
                                    </a:lnTo>
                                    <a:lnTo>
                                      <a:pt x="2" y="13"/>
                                    </a:lnTo>
                                    <a:lnTo>
                                      <a:pt x="3" y="17"/>
                                    </a:lnTo>
                                    <a:lnTo>
                                      <a:pt x="8" y="22"/>
                                    </a:lnTo>
                                    <a:lnTo>
                                      <a:pt x="11" y="24"/>
                                    </a:lnTo>
                                    <a:lnTo>
                                      <a:pt x="14" y="26"/>
                                    </a:lnTo>
                                    <a:lnTo>
                                      <a:pt x="17" y="30"/>
                                    </a:lnTo>
                                    <a:lnTo>
                                      <a:pt x="19" y="29"/>
                                    </a:lnTo>
                                    <a:lnTo>
                                      <a:pt x="21" y="28"/>
                                    </a:lnTo>
                                    <a:lnTo>
                                      <a:pt x="18" y="26"/>
                                    </a:lnTo>
                                    <a:lnTo>
                                      <a:pt x="16" y="21"/>
                                    </a:lnTo>
                                    <a:lnTo>
                                      <a:pt x="13" y="16"/>
                                    </a:lnTo>
                                    <a:lnTo>
                                      <a:pt x="14" y="13"/>
                                    </a:lnTo>
                                    <a:lnTo>
                                      <a:pt x="11" y="10"/>
                                    </a:lnTo>
                                    <a:lnTo>
                                      <a:pt x="8" y="5"/>
                                    </a:lnTo>
                                    <a:lnTo>
                                      <a:pt x="7" y="2"/>
                                    </a:lnTo>
                                    <a:lnTo>
                                      <a:pt x="5" y="0"/>
                                    </a:lnTo>
                                  </a:path>
                                </a:pathLst>
                              </a:custGeom>
                              <a:solidFill>
                                <a:srgbClr val="FFA000"/>
                              </a:solidFill>
                              <a:ln w="12700" cap="rnd" cmpd="sng">
                                <a:solidFill>
                                  <a:srgbClr val="000000"/>
                                </a:solidFill>
                                <a:prstDash val="solid"/>
                                <a:round/>
                                <a:headEnd type="none" w="med" len="med"/>
                                <a:tailEnd type="none" w="med" len="med"/>
                              </a:ln>
                              <a:effectLst/>
                            </p:spPr>
                            <p:txBody>
                              <a:bodyPr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  <p:grpSp>
                          <p:nvGrpSpPr>
                            <p:cNvPr id="794587" name="Group 1119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1471" y="2759"/>
                              <a:ext cx="12" cy="19"/>
                              <a:chOff x="1471" y="2759"/>
                              <a:chExt cx="12" cy="19"/>
                            </a:xfrm>
                          </p:grpSpPr>
                          <p:sp>
                            <p:nvSpPr>
                              <p:cNvPr id="795744" name="Oval 1120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680000">
                                <a:off x="1476" y="2759"/>
                                <a:ext cx="7" cy="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12700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  <p:sp>
                            <p:nvSpPr>
                              <p:cNvPr id="795745" name="Oval 1121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 rot="19680000">
                                <a:off x="1471" y="2775"/>
                                <a:ext cx="5" cy="3"/>
                              </a:xfrm>
                              <a:prstGeom prst="ellipse">
                                <a:avLst/>
                              </a:prstGeom>
                              <a:solidFill>
                                <a:srgbClr val="000000"/>
                              </a:solidFill>
                              <a:ln w="12700">
                                <a:noFill/>
                                <a:round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endParaRPr lang="en-US" sz="3600">
                                  <a:solidFill>
                                    <a:srgbClr val="000000"/>
                                  </a:solidFill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</p:grpSp>
                    </p:grpSp>
                  </p:grpSp>
                </p:grpSp>
                <p:grpSp>
                  <p:nvGrpSpPr>
                    <p:cNvPr id="794593" name="Group 112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425" y="2821"/>
                      <a:ext cx="499" cy="238"/>
                      <a:chOff x="1425" y="2821"/>
                      <a:chExt cx="499" cy="238"/>
                    </a:xfrm>
                  </p:grpSpPr>
                  <p:grpSp>
                    <p:nvGrpSpPr>
                      <p:cNvPr id="794594" name="Group 1123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425" y="2821"/>
                        <a:ext cx="246" cy="176"/>
                        <a:chOff x="1425" y="2821"/>
                        <a:chExt cx="246" cy="176"/>
                      </a:xfrm>
                    </p:grpSpPr>
                    <p:sp>
                      <p:nvSpPr>
                        <p:cNvPr id="795748" name="Freeform 112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1425" y="2821"/>
                          <a:ext cx="246" cy="176"/>
                        </a:xfrm>
                        <a:custGeom>
                          <a:avLst/>
                          <a:gdLst/>
                          <a:ahLst/>
                          <a:cxnLst>
                            <a:cxn ang="0">
                              <a:pos x="244" y="7"/>
                            </a:cxn>
                            <a:cxn ang="0">
                              <a:pos x="227" y="4"/>
                            </a:cxn>
                            <a:cxn ang="0">
                              <a:pos x="207" y="1"/>
                            </a:cxn>
                            <a:cxn ang="0">
                              <a:pos x="187" y="1"/>
                            </a:cxn>
                            <a:cxn ang="0">
                              <a:pos x="162" y="0"/>
                            </a:cxn>
                            <a:cxn ang="0">
                              <a:pos x="137" y="4"/>
                            </a:cxn>
                            <a:cxn ang="0">
                              <a:pos x="109" y="8"/>
                            </a:cxn>
                            <a:cxn ang="0">
                              <a:pos x="94" y="10"/>
                            </a:cxn>
                            <a:cxn ang="0">
                              <a:pos x="72" y="20"/>
                            </a:cxn>
                            <a:cxn ang="0">
                              <a:pos x="49" y="28"/>
                            </a:cxn>
                            <a:cxn ang="0">
                              <a:pos x="39" y="28"/>
                            </a:cxn>
                            <a:cxn ang="0">
                              <a:pos x="21" y="28"/>
                            </a:cxn>
                            <a:cxn ang="0">
                              <a:pos x="13" y="29"/>
                            </a:cxn>
                            <a:cxn ang="0">
                              <a:pos x="5" y="32"/>
                            </a:cxn>
                            <a:cxn ang="0">
                              <a:pos x="0" y="36"/>
                            </a:cxn>
                            <a:cxn ang="0">
                              <a:pos x="0" y="44"/>
                            </a:cxn>
                            <a:cxn ang="0">
                              <a:pos x="5" y="55"/>
                            </a:cxn>
                            <a:cxn ang="0">
                              <a:pos x="7" y="63"/>
                            </a:cxn>
                            <a:cxn ang="0">
                              <a:pos x="15" y="74"/>
                            </a:cxn>
                            <a:cxn ang="0">
                              <a:pos x="27" y="86"/>
                            </a:cxn>
                            <a:cxn ang="0">
                              <a:pos x="40" y="99"/>
                            </a:cxn>
                            <a:cxn ang="0">
                              <a:pos x="40" y="106"/>
                            </a:cxn>
                            <a:cxn ang="0">
                              <a:pos x="45" y="121"/>
                            </a:cxn>
                            <a:cxn ang="0">
                              <a:pos x="55" y="141"/>
                            </a:cxn>
                            <a:cxn ang="0">
                              <a:pos x="64" y="151"/>
                            </a:cxn>
                            <a:cxn ang="0">
                              <a:pos x="76" y="159"/>
                            </a:cxn>
                            <a:cxn ang="0">
                              <a:pos x="98" y="175"/>
                            </a:cxn>
                            <a:cxn ang="0">
                              <a:pos x="112" y="159"/>
                            </a:cxn>
                            <a:cxn ang="0">
                              <a:pos x="100" y="149"/>
                            </a:cxn>
                            <a:cxn ang="0">
                              <a:pos x="85" y="134"/>
                            </a:cxn>
                            <a:cxn ang="0">
                              <a:pos x="75" y="117"/>
                            </a:cxn>
                            <a:cxn ang="0">
                              <a:pos x="92" y="129"/>
                            </a:cxn>
                            <a:cxn ang="0">
                              <a:pos x="111" y="134"/>
                            </a:cxn>
                            <a:cxn ang="0">
                              <a:pos x="124" y="141"/>
                            </a:cxn>
                            <a:cxn ang="0">
                              <a:pos x="138" y="151"/>
                            </a:cxn>
                            <a:cxn ang="0">
                              <a:pos x="158" y="105"/>
                            </a:cxn>
                            <a:cxn ang="0">
                              <a:pos x="187" y="77"/>
                            </a:cxn>
                            <a:cxn ang="0">
                              <a:pos x="178" y="66"/>
                            </a:cxn>
                            <a:cxn ang="0">
                              <a:pos x="163" y="54"/>
                            </a:cxn>
                            <a:cxn ang="0">
                              <a:pos x="145" y="42"/>
                            </a:cxn>
                            <a:cxn ang="0">
                              <a:pos x="142" y="41"/>
                            </a:cxn>
                            <a:cxn ang="0">
                              <a:pos x="159" y="36"/>
                            </a:cxn>
                            <a:cxn ang="0">
                              <a:pos x="188" y="27"/>
                            </a:cxn>
                            <a:cxn ang="0">
                              <a:pos x="204" y="29"/>
                            </a:cxn>
                            <a:cxn ang="0">
                              <a:pos x="245" y="39"/>
                            </a:cxn>
                            <a:cxn ang="0">
                              <a:pos x="244" y="7"/>
                            </a:cxn>
                          </a:cxnLst>
                          <a:rect l="0" t="0" r="r" b="b"/>
                          <a:pathLst>
                            <a:path w="246" h="176">
                              <a:moveTo>
                                <a:pt x="244" y="7"/>
                              </a:moveTo>
                              <a:lnTo>
                                <a:pt x="227" y="4"/>
                              </a:lnTo>
                              <a:lnTo>
                                <a:pt x="207" y="1"/>
                              </a:lnTo>
                              <a:lnTo>
                                <a:pt x="187" y="1"/>
                              </a:lnTo>
                              <a:lnTo>
                                <a:pt x="162" y="0"/>
                              </a:lnTo>
                              <a:lnTo>
                                <a:pt x="137" y="4"/>
                              </a:lnTo>
                              <a:lnTo>
                                <a:pt x="109" y="8"/>
                              </a:lnTo>
                              <a:lnTo>
                                <a:pt x="94" y="10"/>
                              </a:lnTo>
                              <a:lnTo>
                                <a:pt x="72" y="20"/>
                              </a:lnTo>
                              <a:lnTo>
                                <a:pt x="49" y="28"/>
                              </a:lnTo>
                              <a:lnTo>
                                <a:pt x="39" y="28"/>
                              </a:lnTo>
                              <a:lnTo>
                                <a:pt x="21" y="28"/>
                              </a:lnTo>
                              <a:lnTo>
                                <a:pt x="13" y="29"/>
                              </a:lnTo>
                              <a:lnTo>
                                <a:pt x="5" y="32"/>
                              </a:lnTo>
                              <a:lnTo>
                                <a:pt x="0" y="36"/>
                              </a:lnTo>
                              <a:lnTo>
                                <a:pt x="0" y="44"/>
                              </a:lnTo>
                              <a:lnTo>
                                <a:pt x="5" y="55"/>
                              </a:lnTo>
                              <a:lnTo>
                                <a:pt x="7" y="63"/>
                              </a:lnTo>
                              <a:lnTo>
                                <a:pt x="15" y="74"/>
                              </a:lnTo>
                              <a:lnTo>
                                <a:pt x="27" y="86"/>
                              </a:lnTo>
                              <a:lnTo>
                                <a:pt x="40" y="99"/>
                              </a:lnTo>
                              <a:lnTo>
                                <a:pt x="40" y="106"/>
                              </a:lnTo>
                              <a:lnTo>
                                <a:pt x="45" y="121"/>
                              </a:lnTo>
                              <a:lnTo>
                                <a:pt x="55" y="141"/>
                              </a:lnTo>
                              <a:lnTo>
                                <a:pt x="64" y="151"/>
                              </a:lnTo>
                              <a:lnTo>
                                <a:pt x="76" y="159"/>
                              </a:lnTo>
                              <a:lnTo>
                                <a:pt x="98" y="175"/>
                              </a:lnTo>
                              <a:lnTo>
                                <a:pt x="112" y="159"/>
                              </a:lnTo>
                              <a:lnTo>
                                <a:pt x="100" y="149"/>
                              </a:lnTo>
                              <a:lnTo>
                                <a:pt x="85" y="134"/>
                              </a:lnTo>
                              <a:lnTo>
                                <a:pt x="75" y="117"/>
                              </a:lnTo>
                              <a:lnTo>
                                <a:pt x="92" y="129"/>
                              </a:lnTo>
                              <a:lnTo>
                                <a:pt x="111" y="134"/>
                              </a:lnTo>
                              <a:lnTo>
                                <a:pt x="124" y="141"/>
                              </a:lnTo>
                              <a:lnTo>
                                <a:pt x="138" y="151"/>
                              </a:lnTo>
                              <a:lnTo>
                                <a:pt x="158" y="105"/>
                              </a:lnTo>
                              <a:lnTo>
                                <a:pt x="187" y="77"/>
                              </a:lnTo>
                              <a:lnTo>
                                <a:pt x="178" y="66"/>
                              </a:lnTo>
                              <a:lnTo>
                                <a:pt x="163" y="54"/>
                              </a:lnTo>
                              <a:lnTo>
                                <a:pt x="145" y="42"/>
                              </a:lnTo>
                              <a:lnTo>
                                <a:pt x="142" y="41"/>
                              </a:lnTo>
                              <a:lnTo>
                                <a:pt x="159" y="36"/>
                              </a:lnTo>
                              <a:lnTo>
                                <a:pt x="188" y="27"/>
                              </a:lnTo>
                              <a:lnTo>
                                <a:pt x="204" y="29"/>
                              </a:lnTo>
                              <a:lnTo>
                                <a:pt x="245" y="39"/>
                              </a:lnTo>
                              <a:lnTo>
                                <a:pt x="244" y="7"/>
                              </a:lnTo>
                            </a:path>
                          </a:pathLst>
                        </a:custGeom>
                        <a:solidFill>
                          <a:srgbClr val="C0C0E0"/>
                        </a:solidFill>
                        <a:ln w="12700" cap="rnd" cmpd="sng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>
                        <a:effectLst/>
                      </p:spPr>
                      <p:txBody>
                        <a:bodyPr/>
                        <a:lstStyle/>
                        <a:p>
                          <a:endParaRPr lang="en-US" sz="3600">
                            <a:solidFill>
                              <a:srgbClr val="000000"/>
                            </a:solidFill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  <p:grpSp>
                      <p:nvGrpSpPr>
                        <p:cNvPr id="794595" name="Group 112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463" y="2831"/>
                          <a:ext cx="61" cy="107"/>
                          <a:chOff x="1463" y="2831"/>
                          <a:chExt cx="61" cy="107"/>
                        </a:xfrm>
                      </p:grpSpPr>
                      <p:sp>
                        <p:nvSpPr>
                          <p:cNvPr id="795750" name="Freeform 11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471" y="2886"/>
                            <a:ext cx="31" cy="52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30" y="51"/>
                              </a:cxn>
                              <a:cxn ang="0">
                                <a:pos x="28" y="43"/>
                              </a:cxn>
                              <a:cxn ang="0">
                                <a:pos x="26" y="29"/>
                              </a:cxn>
                              <a:cxn ang="0">
                                <a:pos x="20" y="19"/>
                              </a:cxn>
                              <a:cxn ang="0">
                                <a:pos x="11" y="8"/>
                              </a:cxn>
                              <a:cxn ang="0">
                                <a:pos x="0" y="0"/>
                              </a:cxn>
                            </a:cxnLst>
                            <a:rect l="0" t="0" r="r" b="b"/>
                            <a:pathLst>
                              <a:path w="31" h="52">
                                <a:moveTo>
                                  <a:pt x="30" y="51"/>
                                </a:moveTo>
                                <a:lnTo>
                                  <a:pt x="28" y="43"/>
                                </a:lnTo>
                                <a:lnTo>
                                  <a:pt x="26" y="29"/>
                                </a:lnTo>
                                <a:lnTo>
                                  <a:pt x="20" y="19"/>
                                </a:lnTo>
                                <a:lnTo>
                                  <a:pt x="11" y="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794599" name="Group 1127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1463" y="2831"/>
                            <a:ext cx="61" cy="25"/>
                            <a:chOff x="1463" y="2831"/>
                            <a:chExt cx="61" cy="25"/>
                          </a:xfrm>
                        </p:grpSpPr>
                        <p:sp>
                          <p:nvSpPr>
                            <p:cNvPr id="795752" name="Freeform 1128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463" y="2839"/>
                              <a:ext cx="35" cy="17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34" y="0"/>
                                </a:cxn>
                                <a:cxn ang="0">
                                  <a:pos x="33" y="16"/>
                                </a:cxn>
                                <a:cxn ang="0">
                                  <a:pos x="0" y="10"/>
                                </a:cxn>
                              </a:cxnLst>
                              <a:rect l="0" t="0" r="r" b="b"/>
                              <a:pathLst>
                                <a:path w="35" h="17">
                                  <a:moveTo>
                                    <a:pt x="34" y="0"/>
                                  </a:moveTo>
                                  <a:lnTo>
                                    <a:pt x="33" y="16"/>
                                  </a:lnTo>
                                  <a:lnTo>
                                    <a:pt x="0" y="1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  <p:sp>
                          <p:nvSpPr>
                            <p:cNvPr id="795753" name="Freeform 1129"/>
                            <p:cNvSpPr>
                              <a:spLocks/>
                            </p:cNvSpPr>
                            <p:nvPr/>
                          </p:nvSpPr>
                          <p:spPr bwMode="auto">
                            <a:xfrm>
                              <a:off x="1517" y="2831"/>
                              <a:ext cx="7" cy="15"/>
                            </a:xfrm>
                            <a:custGeom>
                              <a:avLst/>
                              <a:gdLst/>
                              <a:ahLst/>
                              <a:cxnLst>
                                <a:cxn ang="0">
                                  <a:pos x="0" y="10"/>
                                </a:cxn>
                                <a:cxn ang="0">
                                  <a:pos x="6" y="14"/>
                                </a:cxn>
                                <a:cxn ang="0">
                                  <a:pos x="3" y="0"/>
                                </a:cxn>
                              </a:cxnLst>
                              <a:rect l="0" t="0" r="r" b="b"/>
                              <a:pathLst>
                                <a:path w="7" h="15">
                                  <a:moveTo>
                                    <a:pt x="0" y="10"/>
                                  </a:moveTo>
                                  <a:lnTo>
                                    <a:pt x="6" y="14"/>
                                  </a:lnTo>
                                  <a:lnTo>
                                    <a:pt x="3" y="0"/>
                                  </a:lnTo>
                                </a:path>
                              </a:pathLst>
                            </a:custGeom>
                            <a:noFill/>
                            <a:ln w="12700" cap="rnd" cmpd="sng">
                              <a:solidFill>
                                <a:srgbClr val="000000"/>
                              </a:solidFill>
                              <a:prstDash val="solid"/>
                              <a:round/>
                              <a:headEnd type="none" w="med" len="med"/>
                              <a:tailEnd type="none" w="med" len="med"/>
                            </a:ln>
                            <a:effectLst/>
                          </p:spPr>
                          <p:txBody>
                            <a:bodyPr/>
                            <a:lstStyle/>
                            <a:p>
                              <a:endParaRPr lang="en-US" sz="3600">
                                <a:solidFill>
                                  <a:srgbClr val="000000"/>
                                </a:solidFill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  <p:grpSp>
                    <p:nvGrpSpPr>
                      <p:cNvPr id="794602" name="Group 1130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1563" y="2859"/>
                        <a:ext cx="361" cy="200"/>
                        <a:chOff x="1563" y="2859"/>
                        <a:chExt cx="361" cy="200"/>
                      </a:xfrm>
                    </p:grpSpPr>
                    <p:grpSp>
                      <p:nvGrpSpPr>
                        <p:cNvPr id="794603" name="Group 1131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699" y="2960"/>
                          <a:ext cx="225" cy="99"/>
                          <a:chOff x="1699" y="2960"/>
                          <a:chExt cx="225" cy="99"/>
                        </a:xfrm>
                      </p:grpSpPr>
                      <p:sp>
                        <p:nvSpPr>
                          <p:cNvPr id="795756" name="Freeform 11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810" y="2960"/>
                            <a:ext cx="114" cy="37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2" y="1"/>
                              </a:cxn>
                              <a:cxn ang="0">
                                <a:pos x="33" y="2"/>
                              </a:cxn>
                              <a:cxn ang="0">
                                <a:pos x="44" y="2"/>
                              </a:cxn>
                              <a:cxn ang="0">
                                <a:pos x="56" y="6"/>
                              </a:cxn>
                              <a:cxn ang="0">
                                <a:pos x="65" y="8"/>
                              </a:cxn>
                              <a:cxn ang="0">
                                <a:pos x="71" y="8"/>
                              </a:cxn>
                              <a:cxn ang="0">
                                <a:pos x="79" y="6"/>
                              </a:cxn>
                              <a:cxn ang="0">
                                <a:pos x="88" y="4"/>
                              </a:cxn>
                              <a:cxn ang="0">
                                <a:pos x="104" y="0"/>
                              </a:cxn>
                              <a:cxn ang="0">
                                <a:pos x="109" y="1"/>
                              </a:cxn>
                              <a:cxn ang="0">
                                <a:pos x="113" y="3"/>
                              </a:cxn>
                              <a:cxn ang="0">
                                <a:pos x="110" y="8"/>
                              </a:cxn>
                              <a:cxn ang="0">
                                <a:pos x="106" y="13"/>
                              </a:cxn>
                              <a:cxn ang="0">
                                <a:pos x="90" y="26"/>
                              </a:cxn>
                              <a:cxn ang="0">
                                <a:pos x="83" y="30"/>
                              </a:cxn>
                              <a:cxn ang="0">
                                <a:pos x="79" y="30"/>
                              </a:cxn>
                              <a:cxn ang="0">
                                <a:pos x="74" y="30"/>
                              </a:cxn>
                              <a:cxn ang="0">
                                <a:pos x="44" y="31"/>
                              </a:cxn>
                              <a:cxn ang="0">
                                <a:pos x="47" y="34"/>
                              </a:cxn>
                              <a:cxn ang="0">
                                <a:pos x="9" y="36"/>
                              </a:cxn>
                              <a:cxn ang="0">
                                <a:pos x="5" y="31"/>
                              </a:cxn>
                              <a:cxn ang="0">
                                <a:pos x="0" y="20"/>
                              </a:cxn>
                              <a:cxn ang="0">
                                <a:pos x="22" y="1"/>
                              </a:cxn>
                            </a:cxnLst>
                            <a:rect l="0" t="0" r="r" b="b"/>
                            <a:pathLst>
                              <a:path w="114" h="37">
                                <a:moveTo>
                                  <a:pt x="22" y="1"/>
                                </a:moveTo>
                                <a:lnTo>
                                  <a:pt x="33" y="2"/>
                                </a:lnTo>
                                <a:lnTo>
                                  <a:pt x="44" y="2"/>
                                </a:lnTo>
                                <a:lnTo>
                                  <a:pt x="56" y="6"/>
                                </a:lnTo>
                                <a:lnTo>
                                  <a:pt x="65" y="8"/>
                                </a:lnTo>
                                <a:lnTo>
                                  <a:pt x="71" y="8"/>
                                </a:lnTo>
                                <a:lnTo>
                                  <a:pt x="79" y="6"/>
                                </a:lnTo>
                                <a:lnTo>
                                  <a:pt x="88" y="4"/>
                                </a:lnTo>
                                <a:lnTo>
                                  <a:pt x="104" y="0"/>
                                </a:lnTo>
                                <a:lnTo>
                                  <a:pt x="109" y="1"/>
                                </a:lnTo>
                                <a:lnTo>
                                  <a:pt x="113" y="3"/>
                                </a:lnTo>
                                <a:lnTo>
                                  <a:pt x="110" y="8"/>
                                </a:lnTo>
                                <a:lnTo>
                                  <a:pt x="106" y="13"/>
                                </a:lnTo>
                                <a:lnTo>
                                  <a:pt x="90" y="26"/>
                                </a:lnTo>
                                <a:lnTo>
                                  <a:pt x="83" y="30"/>
                                </a:lnTo>
                                <a:lnTo>
                                  <a:pt x="79" y="30"/>
                                </a:lnTo>
                                <a:lnTo>
                                  <a:pt x="74" y="30"/>
                                </a:lnTo>
                                <a:lnTo>
                                  <a:pt x="44" y="31"/>
                                </a:lnTo>
                                <a:lnTo>
                                  <a:pt x="47" y="34"/>
                                </a:lnTo>
                                <a:lnTo>
                                  <a:pt x="9" y="36"/>
                                </a:lnTo>
                                <a:lnTo>
                                  <a:pt x="5" y="31"/>
                                </a:lnTo>
                                <a:lnTo>
                                  <a:pt x="0" y="20"/>
                                </a:lnTo>
                                <a:lnTo>
                                  <a:pt x="22" y="1"/>
                                </a:lnTo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5757" name="Freeform 11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699" y="2978"/>
                            <a:ext cx="97" cy="8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40" y="0"/>
                              </a:cxn>
                              <a:cxn ang="0">
                                <a:pos x="43" y="8"/>
                              </a:cxn>
                              <a:cxn ang="0">
                                <a:pos x="49" y="13"/>
                              </a:cxn>
                              <a:cxn ang="0">
                                <a:pos x="59" y="22"/>
                              </a:cxn>
                              <a:cxn ang="0">
                                <a:pos x="69" y="34"/>
                              </a:cxn>
                              <a:cxn ang="0">
                                <a:pos x="82" y="49"/>
                              </a:cxn>
                              <a:cxn ang="0">
                                <a:pos x="93" y="69"/>
                              </a:cxn>
                              <a:cxn ang="0">
                                <a:pos x="96" y="76"/>
                              </a:cxn>
                              <a:cxn ang="0">
                                <a:pos x="92" y="80"/>
                              </a:cxn>
                              <a:cxn ang="0">
                                <a:pos x="87" y="79"/>
                              </a:cxn>
                              <a:cxn ang="0">
                                <a:pos x="83" y="79"/>
                              </a:cxn>
                              <a:cxn ang="0">
                                <a:pos x="68" y="70"/>
                              </a:cxn>
                              <a:cxn ang="0">
                                <a:pos x="52" y="61"/>
                              </a:cxn>
                              <a:cxn ang="0">
                                <a:pos x="25" y="39"/>
                              </a:cxn>
                              <a:cxn ang="0">
                                <a:pos x="22" y="40"/>
                              </a:cxn>
                              <a:cxn ang="0">
                                <a:pos x="10" y="28"/>
                              </a:cxn>
                              <a:cxn ang="0">
                                <a:pos x="0" y="19"/>
                              </a:cxn>
                              <a:cxn ang="0">
                                <a:pos x="4" y="4"/>
                              </a:cxn>
                              <a:cxn ang="0">
                                <a:pos x="40" y="0"/>
                              </a:cxn>
                            </a:cxnLst>
                            <a:rect l="0" t="0" r="r" b="b"/>
                            <a:pathLst>
                              <a:path w="97" h="81">
                                <a:moveTo>
                                  <a:pt x="40" y="0"/>
                                </a:moveTo>
                                <a:lnTo>
                                  <a:pt x="43" y="8"/>
                                </a:lnTo>
                                <a:lnTo>
                                  <a:pt x="49" y="13"/>
                                </a:lnTo>
                                <a:lnTo>
                                  <a:pt x="59" y="22"/>
                                </a:lnTo>
                                <a:lnTo>
                                  <a:pt x="69" y="34"/>
                                </a:lnTo>
                                <a:lnTo>
                                  <a:pt x="82" y="49"/>
                                </a:lnTo>
                                <a:lnTo>
                                  <a:pt x="93" y="69"/>
                                </a:lnTo>
                                <a:lnTo>
                                  <a:pt x="96" y="76"/>
                                </a:lnTo>
                                <a:lnTo>
                                  <a:pt x="92" y="80"/>
                                </a:lnTo>
                                <a:lnTo>
                                  <a:pt x="87" y="79"/>
                                </a:lnTo>
                                <a:lnTo>
                                  <a:pt x="83" y="79"/>
                                </a:lnTo>
                                <a:lnTo>
                                  <a:pt x="68" y="70"/>
                                </a:lnTo>
                                <a:lnTo>
                                  <a:pt x="52" y="61"/>
                                </a:lnTo>
                                <a:lnTo>
                                  <a:pt x="25" y="39"/>
                                </a:lnTo>
                                <a:lnTo>
                                  <a:pt x="22" y="40"/>
                                </a:lnTo>
                                <a:lnTo>
                                  <a:pt x="10" y="28"/>
                                </a:lnTo>
                                <a:lnTo>
                                  <a:pt x="0" y="19"/>
                                </a:lnTo>
                                <a:lnTo>
                                  <a:pt x="4" y="4"/>
                                </a:lnTo>
                                <a:lnTo>
                                  <a:pt x="40" y="0"/>
                                </a:lnTo>
                              </a:path>
                            </a:pathLst>
                          </a:custGeom>
                          <a:solidFill>
                            <a:srgbClr val="00000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794604" name="Group 1134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1563" y="2859"/>
                          <a:ext cx="272" cy="131"/>
                          <a:chOff x="1563" y="2859"/>
                          <a:chExt cx="272" cy="131"/>
                        </a:xfrm>
                      </p:grpSpPr>
                      <p:sp>
                        <p:nvSpPr>
                          <p:cNvPr id="795759" name="Freeform 11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3" y="2868"/>
                            <a:ext cx="272" cy="118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271" y="91"/>
                              </a:cxn>
                              <a:cxn ang="0">
                                <a:pos x="261" y="105"/>
                              </a:cxn>
                              <a:cxn ang="0">
                                <a:pos x="244" y="116"/>
                              </a:cxn>
                              <a:cxn ang="0">
                                <a:pos x="238" y="113"/>
                              </a:cxn>
                              <a:cxn ang="0">
                                <a:pos x="217" y="98"/>
                              </a:cxn>
                              <a:cxn ang="0">
                                <a:pos x="202" y="91"/>
                              </a:cxn>
                              <a:cxn ang="0">
                                <a:pos x="182" y="80"/>
                              </a:cxn>
                              <a:cxn ang="0">
                                <a:pos x="164" y="70"/>
                              </a:cxn>
                              <a:cxn ang="0">
                                <a:pos x="148" y="59"/>
                              </a:cxn>
                              <a:cxn ang="0">
                                <a:pos x="123" y="62"/>
                              </a:cxn>
                              <a:cxn ang="0">
                                <a:pos x="104" y="76"/>
                              </a:cxn>
                              <a:cxn ang="0">
                                <a:pos x="79" y="95"/>
                              </a:cxn>
                              <a:cxn ang="0">
                                <a:pos x="52" y="108"/>
                              </a:cxn>
                              <a:cxn ang="0">
                                <a:pos x="41" y="113"/>
                              </a:cxn>
                              <a:cxn ang="0">
                                <a:pos x="32" y="117"/>
                              </a:cxn>
                              <a:cxn ang="0">
                                <a:pos x="24" y="116"/>
                              </a:cxn>
                              <a:cxn ang="0">
                                <a:pos x="16" y="116"/>
                              </a:cxn>
                              <a:cxn ang="0">
                                <a:pos x="10" y="110"/>
                              </a:cxn>
                              <a:cxn ang="0">
                                <a:pos x="4" y="104"/>
                              </a:cxn>
                              <a:cxn ang="0">
                                <a:pos x="1" y="99"/>
                              </a:cxn>
                              <a:cxn ang="0">
                                <a:pos x="0" y="93"/>
                              </a:cxn>
                              <a:cxn ang="0">
                                <a:pos x="1" y="84"/>
                              </a:cxn>
                              <a:cxn ang="0">
                                <a:pos x="24" y="54"/>
                              </a:cxn>
                              <a:cxn ang="0">
                                <a:pos x="114" y="0"/>
                              </a:cxn>
                              <a:cxn ang="0">
                                <a:pos x="126" y="5"/>
                              </a:cxn>
                              <a:cxn ang="0">
                                <a:pos x="137" y="10"/>
                              </a:cxn>
                              <a:cxn ang="0">
                                <a:pos x="143" y="11"/>
                              </a:cxn>
                              <a:cxn ang="0">
                                <a:pos x="151" y="17"/>
                              </a:cxn>
                              <a:cxn ang="0">
                                <a:pos x="157" y="21"/>
                              </a:cxn>
                              <a:cxn ang="0">
                                <a:pos x="165" y="27"/>
                              </a:cxn>
                              <a:cxn ang="0">
                                <a:pos x="179" y="35"/>
                              </a:cxn>
                              <a:cxn ang="0">
                                <a:pos x="207" y="48"/>
                              </a:cxn>
                              <a:cxn ang="0">
                                <a:pos x="234" y="66"/>
                              </a:cxn>
                              <a:cxn ang="0">
                                <a:pos x="262" y="81"/>
                              </a:cxn>
                              <a:cxn ang="0">
                                <a:pos x="271" y="91"/>
                              </a:cxn>
                            </a:cxnLst>
                            <a:rect l="0" t="0" r="r" b="b"/>
                            <a:pathLst>
                              <a:path w="272" h="118">
                                <a:moveTo>
                                  <a:pt x="271" y="91"/>
                                </a:moveTo>
                                <a:lnTo>
                                  <a:pt x="261" y="105"/>
                                </a:lnTo>
                                <a:lnTo>
                                  <a:pt x="244" y="116"/>
                                </a:lnTo>
                                <a:lnTo>
                                  <a:pt x="238" y="113"/>
                                </a:lnTo>
                                <a:lnTo>
                                  <a:pt x="217" y="98"/>
                                </a:lnTo>
                                <a:lnTo>
                                  <a:pt x="202" y="91"/>
                                </a:lnTo>
                                <a:lnTo>
                                  <a:pt x="182" y="80"/>
                                </a:lnTo>
                                <a:lnTo>
                                  <a:pt x="164" y="70"/>
                                </a:lnTo>
                                <a:lnTo>
                                  <a:pt x="148" y="59"/>
                                </a:lnTo>
                                <a:lnTo>
                                  <a:pt x="123" y="62"/>
                                </a:lnTo>
                                <a:lnTo>
                                  <a:pt x="104" y="76"/>
                                </a:lnTo>
                                <a:lnTo>
                                  <a:pt x="79" y="95"/>
                                </a:lnTo>
                                <a:lnTo>
                                  <a:pt x="52" y="108"/>
                                </a:lnTo>
                                <a:lnTo>
                                  <a:pt x="41" y="113"/>
                                </a:lnTo>
                                <a:lnTo>
                                  <a:pt x="32" y="117"/>
                                </a:lnTo>
                                <a:lnTo>
                                  <a:pt x="24" y="116"/>
                                </a:lnTo>
                                <a:lnTo>
                                  <a:pt x="16" y="116"/>
                                </a:lnTo>
                                <a:lnTo>
                                  <a:pt x="10" y="110"/>
                                </a:lnTo>
                                <a:lnTo>
                                  <a:pt x="4" y="104"/>
                                </a:lnTo>
                                <a:lnTo>
                                  <a:pt x="1" y="99"/>
                                </a:lnTo>
                                <a:lnTo>
                                  <a:pt x="0" y="93"/>
                                </a:lnTo>
                                <a:lnTo>
                                  <a:pt x="1" y="84"/>
                                </a:lnTo>
                                <a:lnTo>
                                  <a:pt x="24" y="54"/>
                                </a:lnTo>
                                <a:lnTo>
                                  <a:pt x="114" y="0"/>
                                </a:lnTo>
                                <a:lnTo>
                                  <a:pt x="126" y="5"/>
                                </a:lnTo>
                                <a:lnTo>
                                  <a:pt x="137" y="10"/>
                                </a:lnTo>
                                <a:lnTo>
                                  <a:pt x="143" y="11"/>
                                </a:lnTo>
                                <a:lnTo>
                                  <a:pt x="151" y="17"/>
                                </a:lnTo>
                                <a:lnTo>
                                  <a:pt x="157" y="21"/>
                                </a:lnTo>
                                <a:lnTo>
                                  <a:pt x="165" y="27"/>
                                </a:lnTo>
                                <a:lnTo>
                                  <a:pt x="179" y="35"/>
                                </a:lnTo>
                                <a:lnTo>
                                  <a:pt x="207" y="48"/>
                                </a:lnTo>
                                <a:lnTo>
                                  <a:pt x="234" y="66"/>
                                </a:lnTo>
                                <a:lnTo>
                                  <a:pt x="262" y="81"/>
                                </a:lnTo>
                                <a:lnTo>
                                  <a:pt x="271" y="91"/>
                                </a:lnTo>
                              </a:path>
                            </a:pathLst>
                          </a:custGeom>
                          <a:solidFill>
                            <a:srgbClr val="8080A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795760" name="Freeform 11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1563" y="2859"/>
                            <a:ext cx="182" cy="131"/>
                          </a:xfrm>
                          <a:custGeom>
                            <a:avLst/>
                            <a:gdLst/>
                            <a:ahLst/>
                            <a:cxnLst>
                              <a:cxn ang="0">
                                <a:pos x="81" y="14"/>
                              </a:cxn>
                              <a:cxn ang="0">
                                <a:pos x="98" y="8"/>
                              </a:cxn>
                              <a:cxn ang="0">
                                <a:pos x="108" y="4"/>
                              </a:cxn>
                              <a:cxn ang="0">
                                <a:pos x="116" y="3"/>
                              </a:cxn>
                              <a:cxn ang="0">
                                <a:pos x="127" y="0"/>
                              </a:cxn>
                              <a:cxn ang="0">
                                <a:pos x="135" y="1"/>
                              </a:cxn>
                              <a:cxn ang="0">
                                <a:pos x="143" y="6"/>
                              </a:cxn>
                              <a:cxn ang="0">
                                <a:pos x="148" y="13"/>
                              </a:cxn>
                              <a:cxn ang="0">
                                <a:pos x="146" y="18"/>
                              </a:cxn>
                              <a:cxn ang="0">
                                <a:pos x="146" y="28"/>
                              </a:cxn>
                              <a:cxn ang="0">
                                <a:pos x="149" y="46"/>
                              </a:cxn>
                              <a:cxn ang="0">
                                <a:pos x="153" y="61"/>
                              </a:cxn>
                              <a:cxn ang="0">
                                <a:pos x="160" y="80"/>
                              </a:cxn>
                              <a:cxn ang="0">
                                <a:pos x="167" y="97"/>
                              </a:cxn>
                              <a:cxn ang="0">
                                <a:pos x="181" y="124"/>
                              </a:cxn>
                              <a:cxn ang="0">
                                <a:pos x="171" y="124"/>
                              </a:cxn>
                              <a:cxn ang="0">
                                <a:pos x="152" y="130"/>
                              </a:cxn>
                              <a:cxn ang="0">
                                <a:pos x="139" y="130"/>
                              </a:cxn>
                              <a:cxn ang="0">
                                <a:pos x="130" y="106"/>
                              </a:cxn>
                              <a:cxn ang="0">
                                <a:pos x="122" y="83"/>
                              </a:cxn>
                              <a:cxn ang="0">
                                <a:pos x="115" y="61"/>
                              </a:cxn>
                              <a:cxn ang="0">
                                <a:pos x="110" y="38"/>
                              </a:cxn>
                              <a:cxn ang="0">
                                <a:pos x="102" y="43"/>
                              </a:cxn>
                              <a:cxn ang="0">
                                <a:pos x="90" y="52"/>
                              </a:cxn>
                              <a:cxn ang="0">
                                <a:pos x="74" y="62"/>
                              </a:cxn>
                              <a:cxn ang="0">
                                <a:pos x="60" y="74"/>
                              </a:cxn>
                              <a:cxn ang="0">
                                <a:pos x="45" y="86"/>
                              </a:cxn>
                              <a:cxn ang="0">
                                <a:pos x="30" y="98"/>
                              </a:cxn>
                              <a:cxn ang="0">
                                <a:pos x="24" y="103"/>
                              </a:cxn>
                              <a:cxn ang="0">
                                <a:pos x="18" y="105"/>
                              </a:cxn>
                              <a:cxn ang="0">
                                <a:pos x="12" y="107"/>
                              </a:cxn>
                              <a:cxn ang="0">
                                <a:pos x="6" y="106"/>
                              </a:cxn>
                              <a:cxn ang="0">
                                <a:pos x="0" y="100"/>
                              </a:cxn>
                              <a:cxn ang="0">
                                <a:pos x="3" y="90"/>
                              </a:cxn>
                              <a:cxn ang="0">
                                <a:pos x="8" y="79"/>
                              </a:cxn>
                              <a:cxn ang="0">
                                <a:pos x="15" y="72"/>
                              </a:cxn>
                              <a:cxn ang="0">
                                <a:pos x="24" y="61"/>
                              </a:cxn>
                              <a:cxn ang="0">
                                <a:pos x="33" y="48"/>
                              </a:cxn>
                              <a:cxn ang="0">
                                <a:pos x="42" y="40"/>
                              </a:cxn>
                              <a:cxn ang="0">
                                <a:pos x="54" y="27"/>
                              </a:cxn>
                              <a:cxn ang="0">
                                <a:pos x="66" y="21"/>
                              </a:cxn>
                              <a:cxn ang="0">
                                <a:pos x="81" y="14"/>
                              </a:cxn>
                            </a:cxnLst>
                            <a:rect l="0" t="0" r="r" b="b"/>
                            <a:pathLst>
                              <a:path w="182" h="131">
                                <a:moveTo>
                                  <a:pt x="81" y="14"/>
                                </a:moveTo>
                                <a:lnTo>
                                  <a:pt x="98" y="8"/>
                                </a:lnTo>
                                <a:lnTo>
                                  <a:pt x="108" y="4"/>
                                </a:lnTo>
                                <a:lnTo>
                                  <a:pt x="116" y="3"/>
                                </a:lnTo>
                                <a:lnTo>
                                  <a:pt x="127" y="0"/>
                                </a:lnTo>
                                <a:lnTo>
                                  <a:pt x="135" y="1"/>
                                </a:lnTo>
                                <a:lnTo>
                                  <a:pt x="143" y="6"/>
                                </a:lnTo>
                                <a:lnTo>
                                  <a:pt x="148" y="13"/>
                                </a:lnTo>
                                <a:lnTo>
                                  <a:pt x="146" y="18"/>
                                </a:lnTo>
                                <a:lnTo>
                                  <a:pt x="146" y="28"/>
                                </a:lnTo>
                                <a:lnTo>
                                  <a:pt x="149" y="46"/>
                                </a:lnTo>
                                <a:lnTo>
                                  <a:pt x="153" y="61"/>
                                </a:lnTo>
                                <a:lnTo>
                                  <a:pt x="160" y="80"/>
                                </a:lnTo>
                                <a:lnTo>
                                  <a:pt x="167" y="97"/>
                                </a:lnTo>
                                <a:lnTo>
                                  <a:pt x="181" y="124"/>
                                </a:lnTo>
                                <a:lnTo>
                                  <a:pt x="171" y="124"/>
                                </a:lnTo>
                                <a:lnTo>
                                  <a:pt x="152" y="130"/>
                                </a:lnTo>
                                <a:lnTo>
                                  <a:pt x="139" y="130"/>
                                </a:lnTo>
                                <a:lnTo>
                                  <a:pt x="130" y="106"/>
                                </a:lnTo>
                                <a:lnTo>
                                  <a:pt x="122" y="83"/>
                                </a:lnTo>
                                <a:lnTo>
                                  <a:pt x="115" y="61"/>
                                </a:lnTo>
                                <a:lnTo>
                                  <a:pt x="110" y="38"/>
                                </a:lnTo>
                                <a:lnTo>
                                  <a:pt x="102" y="43"/>
                                </a:lnTo>
                                <a:lnTo>
                                  <a:pt x="90" y="52"/>
                                </a:lnTo>
                                <a:lnTo>
                                  <a:pt x="74" y="62"/>
                                </a:lnTo>
                                <a:lnTo>
                                  <a:pt x="60" y="74"/>
                                </a:lnTo>
                                <a:lnTo>
                                  <a:pt x="45" y="86"/>
                                </a:lnTo>
                                <a:lnTo>
                                  <a:pt x="30" y="98"/>
                                </a:lnTo>
                                <a:lnTo>
                                  <a:pt x="24" y="103"/>
                                </a:lnTo>
                                <a:lnTo>
                                  <a:pt x="18" y="105"/>
                                </a:lnTo>
                                <a:lnTo>
                                  <a:pt x="12" y="107"/>
                                </a:lnTo>
                                <a:lnTo>
                                  <a:pt x="6" y="106"/>
                                </a:lnTo>
                                <a:lnTo>
                                  <a:pt x="0" y="100"/>
                                </a:lnTo>
                                <a:lnTo>
                                  <a:pt x="3" y="90"/>
                                </a:lnTo>
                                <a:lnTo>
                                  <a:pt x="8" y="79"/>
                                </a:lnTo>
                                <a:lnTo>
                                  <a:pt x="15" y="72"/>
                                </a:lnTo>
                                <a:lnTo>
                                  <a:pt x="24" y="61"/>
                                </a:lnTo>
                                <a:lnTo>
                                  <a:pt x="33" y="48"/>
                                </a:lnTo>
                                <a:lnTo>
                                  <a:pt x="42" y="40"/>
                                </a:lnTo>
                                <a:lnTo>
                                  <a:pt x="54" y="27"/>
                                </a:lnTo>
                                <a:lnTo>
                                  <a:pt x="66" y="21"/>
                                </a:lnTo>
                                <a:lnTo>
                                  <a:pt x="81" y="14"/>
                                </a:lnTo>
                              </a:path>
                            </a:pathLst>
                          </a:custGeom>
                          <a:solidFill>
                            <a:srgbClr val="8080A0"/>
                          </a:solidFill>
                          <a:ln w="12700" cap="rnd" cmpd="sng">
                            <a:solidFill>
                              <a:srgbClr val="000000"/>
                            </a:solidFill>
                            <a:prstDash val="solid"/>
                            <a:round/>
                            <a:headEnd type="none" w="med" len="med"/>
                            <a:tailEnd type="none" w="med" len="med"/>
                          </a:ln>
                          <a:effectLst/>
                        </p:spPr>
                        <p:txBody>
                          <a:bodyPr/>
                          <a:lstStyle/>
                          <a:p>
                            <a:endParaRPr lang="en-US" sz="3600">
                              <a:solidFill>
                                <a:srgbClr val="000000"/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</p:grpSp>
                </p:grpSp>
              </p:grpSp>
            </p:grpSp>
            <p:grpSp>
              <p:nvGrpSpPr>
                <p:cNvPr id="794605" name="Group 1137"/>
                <p:cNvGrpSpPr>
                  <a:grpSpLocks/>
                </p:cNvGrpSpPr>
                <p:nvPr/>
              </p:nvGrpSpPr>
              <p:grpSpPr bwMode="auto">
                <a:xfrm>
                  <a:off x="1497" y="2752"/>
                  <a:ext cx="174" cy="153"/>
                  <a:chOff x="1497" y="2752"/>
                  <a:chExt cx="174" cy="153"/>
                </a:xfrm>
              </p:grpSpPr>
              <p:grpSp>
                <p:nvGrpSpPr>
                  <p:cNvPr id="794608" name="Group 1138"/>
                  <p:cNvGrpSpPr>
                    <a:grpSpLocks/>
                  </p:cNvGrpSpPr>
                  <p:nvPr/>
                </p:nvGrpSpPr>
                <p:grpSpPr bwMode="auto">
                  <a:xfrm>
                    <a:off x="1504" y="2752"/>
                    <a:ext cx="167" cy="148"/>
                    <a:chOff x="1504" y="2752"/>
                    <a:chExt cx="167" cy="148"/>
                  </a:xfrm>
                </p:grpSpPr>
                <p:sp>
                  <p:nvSpPr>
                    <p:cNvPr id="795763" name="Freeform 1139"/>
                    <p:cNvSpPr>
                      <a:spLocks/>
                    </p:cNvSpPr>
                    <p:nvPr/>
                  </p:nvSpPr>
                  <p:spPr bwMode="auto">
                    <a:xfrm>
                      <a:off x="1504" y="2863"/>
                      <a:ext cx="40" cy="37"/>
                    </a:xfrm>
                    <a:custGeom>
                      <a:avLst/>
                      <a:gdLst/>
                      <a:ahLst/>
                      <a:cxnLst>
                        <a:cxn ang="0">
                          <a:pos x="14" y="14"/>
                        </a:cxn>
                        <a:cxn ang="0">
                          <a:pos x="10" y="14"/>
                        </a:cxn>
                        <a:cxn ang="0">
                          <a:pos x="8" y="13"/>
                        </a:cxn>
                        <a:cxn ang="0">
                          <a:pos x="6" y="14"/>
                        </a:cxn>
                        <a:cxn ang="0">
                          <a:pos x="4" y="15"/>
                        </a:cxn>
                        <a:cxn ang="0">
                          <a:pos x="2" y="15"/>
                        </a:cxn>
                        <a:cxn ang="0">
                          <a:pos x="2" y="19"/>
                        </a:cxn>
                        <a:cxn ang="0">
                          <a:pos x="0" y="20"/>
                        </a:cxn>
                        <a:cxn ang="0">
                          <a:pos x="2" y="22"/>
                        </a:cxn>
                        <a:cxn ang="0">
                          <a:pos x="2" y="26"/>
                        </a:cxn>
                        <a:cxn ang="0">
                          <a:pos x="2" y="28"/>
                        </a:cxn>
                        <a:cxn ang="0">
                          <a:pos x="5" y="31"/>
                        </a:cxn>
                        <a:cxn ang="0">
                          <a:pos x="9" y="33"/>
                        </a:cxn>
                        <a:cxn ang="0">
                          <a:pos x="13" y="36"/>
                        </a:cxn>
                        <a:cxn ang="0">
                          <a:pos x="21" y="36"/>
                        </a:cxn>
                        <a:cxn ang="0">
                          <a:pos x="27" y="35"/>
                        </a:cxn>
                        <a:cxn ang="0">
                          <a:pos x="34" y="35"/>
                        </a:cxn>
                        <a:cxn ang="0">
                          <a:pos x="39" y="33"/>
                        </a:cxn>
                        <a:cxn ang="0">
                          <a:pos x="39" y="27"/>
                        </a:cxn>
                        <a:cxn ang="0">
                          <a:pos x="38" y="23"/>
                        </a:cxn>
                        <a:cxn ang="0">
                          <a:pos x="37" y="18"/>
                        </a:cxn>
                        <a:cxn ang="0">
                          <a:pos x="34" y="12"/>
                        </a:cxn>
                        <a:cxn ang="0">
                          <a:pos x="34" y="9"/>
                        </a:cxn>
                        <a:cxn ang="0">
                          <a:pos x="30" y="7"/>
                        </a:cxn>
                        <a:cxn ang="0">
                          <a:pos x="28" y="3"/>
                        </a:cxn>
                        <a:cxn ang="0">
                          <a:pos x="24" y="1"/>
                        </a:cxn>
                        <a:cxn ang="0">
                          <a:pos x="21" y="0"/>
                        </a:cxn>
                        <a:cxn ang="0">
                          <a:pos x="17" y="2"/>
                        </a:cxn>
                        <a:cxn ang="0">
                          <a:pos x="15" y="1"/>
                        </a:cxn>
                        <a:cxn ang="0">
                          <a:pos x="11" y="4"/>
                        </a:cxn>
                        <a:cxn ang="0">
                          <a:pos x="11" y="7"/>
                        </a:cxn>
                        <a:cxn ang="0">
                          <a:pos x="8" y="7"/>
                        </a:cxn>
                        <a:cxn ang="0">
                          <a:pos x="10" y="10"/>
                        </a:cxn>
                        <a:cxn ang="0">
                          <a:pos x="11" y="11"/>
                        </a:cxn>
                        <a:cxn ang="0">
                          <a:pos x="14" y="14"/>
                        </a:cxn>
                      </a:cxnLst>
                      <a:rect l="0" t="0" r="r" b="b"/>
                      <a:pathLst>
                        <a:path w="40" h="37">
                          <a:moveTo>
                            <a:pt x="14" y="14"/>
                          </a:moveTo>
                          <a:lnTo>
                            <a:pt x="10" y="14"/>
                          </a:lnTo>
                          <a:lnTo>
                            <a:pt x="8" y="13"/>
                          </a:lnTo>
                          <a:lnTo>
                            <a:pt x="6" y="14"/>
                          </a:lnTo>
                          <a:lnTo>
                            <a:pt x="4" y="15"/>
                          </a:lnTo>
                          <a:lnTo>
                            <a:pt x="2" y="15"/>
                          </a:lnTo>
                          <a:lnTo>
                            <a:pt x="2" y="19"/>
                          </a:lnTo>
                          <a:lnTo>
                            <a:pt x="0" y="20"/>
                          </a:lnTo>
                          <a:lnTo>
                            <a:pt x="2" y="22"/>
                          </a:lnTo>
                          <a:lnTo>
                            <a:pt x="2" y="26"/>
                          </a:lnTo>
                          <a:lnTo>
                            <a:pt x="2" y="28"/>
                          </a:lnTo>
                          <a:lnTo>
                            <a:pt x="5" y="31"/>
                          </a:lnTo>
                          <a:lnTo>
                            <a:pt x="9" y="33"/>
                          </a:lnTo>
                          <a:lnTo>
                            <a:pt x="13" y="36"/>
                          </a:lnTo>
                          <a:lnTo>
                            <a:pt x="21" y="36"/>
                          </a:lnTo>
                          <a:lnTo>
                            <a:pt x="27" y="35"/>
                          </a:lnTo>
                          <a:lnTo>
                            <a:pt x="34" y="35"/>
                          </a:lnTo>
                          <a:lnTo>
                            <a:pt x="39" y="33"/>
                          </a:lnTo>
                          <a:lnTo>
                            <a:pt x="39" y="27"/>
                          </a:lnTo>
                          <a:lnTo>
                            <a:pt x="38" y="23"/>
                          </a:lnTo>
                          <a:lnTo>
                            <a:pt x="37" y="18"/>
                          </a:lnTo>
                          <a:lnTo>
                            <a:pt x="34" y="12"/>
                          </a:lnTo>
                          <a:lnTo>
                            <a:pt x="34" y="9"/>
                          </a:lnTo>
                          <a:lnTo>
                            <a:pt x="30" y="7"/>
                          </a:lnTo>
                          <a:lnTo>
                            <a:pt x="28" y="3"/>
                          </a:lnTo>
                          <a:lnTo>
                            <a:pt x="24" y="1"/>
                          </a:lnTo>
                          <a:lnTo>
                            <a:pt x="21" y="0"/>
                          </a:lnTo>
                          <a:lnTo>
                            <a:pt x="17" y="2"/>
                          </a:lnTo>
                          <a:lnTo>
                            <a:pt x="15" y="1"/>
                          </a:lnTo>
                          <a:lnTo>
                            <a:pt x="11" y="4"/>
                          </a:lnTo>
                          <a:lnTo>
                            <a:pt x="11" y="7"/>
                          </a:lnTo>
                          <a:lnTo>
                            <a:pt x="8" y="7"/>
                          </a:lnTo>
                          <a:lnTo>
                            <a:pt x="10" y="10"/>
                          </a:lnTo>
                          <a:lnTo>
                            <a:pt x="11" y="11"/>
                          </a:lnTo>
                          <a:lnTo>
                            <a:pt x="14" y="14"/>
                          </a:lnTo>
                        </a:path>
                      </a:pathLst>
                    </a:custGeom>
                    <a:solidFill>
                      <a:srgbClr val="FF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5764" name="Freeform 1140"/>
                    <p:cNvSpPr>
                      <a:spLocks/>
                    </p:cNvSpPr>
                    <p:nvPr/>
                  </p:nvSpPr>
                  <p:spPr bwMode="auto">
                    <a:xfrm>
                      <a:off x="1518" y="2752"/>
                      <a:ext cx="153" cy="137"/>
                    </a:xfrm>
                    <a:custGeom>
                      <a:avLst/>
                      <a:gdLst/>
                      <a:ahLst/>
                      <a:cxnLst>
                        <a:cxn ang="0">
                          <a:pos x="150" y="0"/>
                        </a:cxn>
                        <a:cxn ang="0">
                          <a:pos x="114" y="26"/>
                        </a:cxn>
                        <a:cxn ang="0">
                          <a:pos x="84" y="49"/>
                        </a:cxn>
                        <a:cxn ang="0">
                          <a:pos x="77" y="60"/>
                        </a:cxn>
                        <a:cxn ang="0">
                          <a:pos x="74" y="61"/>
                        </a:cxn>
                        <a:cxn ang="0">
                          <a:pos x="69" y="68"/>
                        </a:cxn>
                        <a:cxn ang="0">
                          <a:pos x="38" y="93"/>
                        </a:cxn>
                        <a:cxn ang="0">
                          <a:pos x="0" y="128"/>
                        </a:cxn>
                        <a:cxn ang="0">
                          <a:pos x="1" y="135"/>
                        </a:cxn>
                        <a:cxn ang="0">
                          <a:pos x="8" y="136"/>
                        </a:cxn>
                        <a:cxn ang="0">
                          <a:pos x="46" y="101"/>
                        </a:cxn>
                        <a:cxn ang="0">
                          <a:pos x="109" y="47"/>
                        </a:cxn>
                        <a:cxn ang="0">
                          <a:pos x="152" y="5"/>
                        </a:cxn>
                        <a:cxn ang="0">
                          <a:pos x="150" y="0"/>
                        </a:cxn>
                      </a:cxnLst>
                      <a:rect l="0" t="0" r="r" b="b"/>
                      <a:pathLst>
                        <a:path w="153" h="137">
                          <a:moveTo>
                            <a:pt x="150" y="0"/>
                          </a:moveTo>
                          <a:lnTo>
                            <a:pt x="114" y="26"/>
                          </a:lnTo>
                          <a:lnTo>
                            <a:pt x="84" y="49"/>
                          </a:lnTo>
                          <a:lnTo>
                            <a:pt x="77" y="60"/>
                          </a:lnTo>
                          <a:lnTo>
                            <a:pt x="74" y="61"/>
                          </a:lnTo>
                          <a:lnTo>
                            <a:pt x="69" y="68"/>
                          </a:lnTo>
                          <a:lnTo>
                            <a:pt x="38" y="93"/>
                          </a:lnTo>
                          <a:lnTo>
                            <a:pt x="0" y="128"/>
                          </a:lnTo>
                          <a:lnTo>
                            <a:pt x="1" y="135"/>
                          </a:lnTo>
                          <a:lnTo>
                            <a:pt x="8" y="136"/>
                          </a:lnTo>
                          <a:lnTo>
                            <a:pt x="46" y="101"/>
                          </a:lnTo>
                          <a:lnTo>
                            <a:pt x="109" y="47"/>
                          </a:lnTo>
                          <a:lnTo>
                            <a:pt x="152" y="5"/>
                          </a:lnTo>
                          <a:lnTo>
                            <a:pt x="150" y="0"/>
                          </a:lnTo>
                        </a:path>
                      </a:pathLst>
                    </a:custGeom>
                    <a:solidFill>
                      <a:srgbClr val="00000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5765" name="Freeform 1141"/>
                    <p:cNvSpPr>
                      <a:spLocks/>
                    </p:cNvSpPr>
                    <p:nvPr/>
                  </p:nvSpPr>
                  <p:spPr bwMode="auto">
                    <a:xfrm>
                      <a:off x="1594" y="2786"/>
                      <a:ext cx="31" cy="41"/>
                    </a:xfrm>
                    <a:custGeom>
                      <a:avLst/>
                      <a:gdLst/>
                      <a:ahLst/>
                      <a:cxnLst>
                        <a:cxn ang="0">
                          <a:pos x="0" y="29"/>
                        </a:cxn>
                        <a:cxn ang="0">
                          <a:pos x="0" y="27"/>
                        </a:cxn>
                        <a:cxn ang="0">
                          <a:pos x="4" y="24"/>
                        </a:cxn>
                        <a:cxn ang="0">
                          <a:pos x="3" y="23"/>
                        </a:cxn>
                        <a:cxn ang="0">
                          <a:pos x="4" y="20"/>
                        </a:cxn>
                        <a:cxn ang="0">
                          <a:pos x="4" y="19"/>
                        </a:cxn>
                        <a:cxn ang="0">
                          <a:pos x="3" y="15"/>
                        </a:cxn>
                        <a:cxn ang="0">
                          <a:pos x="4" y="13"/>
                        </a:cxn>
                        <a:cxn ang="0">
                          <a:pos x="7" y="11"/>
                        </a:cxn>
                        <a:cxn ang="0">
                          <a:pos x="8" y="8"/>
                        </a:cxn>
                        <a:cxn ang="0">
                          <a:pos x="10" y="7"/>
                        </a:cxn>
                        <a:cxn ang="0">
                          <a:pos x="9" y="4"/>
                        </a:cxn>
                        <a:cxn ang="0">
                          <a:pos x="12" y="4"/>
                        </a:cxn>
                        <a:cxn ang="0">
                          <a:pos x="14" y="7"/>
                        </a:cxn>
                        <a:cxn ang="0">
                          <a:pos x="14" y="8"/>
                        </a:cxn>
                        <a:cxn ang="0">
                          <a:pos x="16" y="5"/>
                        </a:cxn>
                        <a:cxn ang="0">
                          <a:pos x="17" y="2"/>
                        </a:cxn>
                        <a:cxn ang="0">
                          <a:pos x="18" y="1"/>
                        </a:cxn>
                        <a:cxn ang="0">
                          <a:pos x="19" y="0"/>
                        </a:cxn>
                        <a:cxn ang="0">
                          <a:pos x="20" y="2"/>
                        </a:cxn>
                        <a:cxn ang="0">
                          <a:pos x="20" y="4"/>
                        </a:cxn>
                        <a:cxn ang="0">
                          <a:pos x="22" y="6"/>
                        </a:cxn>
                        <a:cxn ang="0">
                          <a:pos x="23" y="7"/>
                        </a:cxn>
                        <a:cxn ang="0">
                          <a:pos x="24" y="4"/>
                        </a:cxn>
                        <a:cxn ang="0">
                          <a:pos x="26" y="4"/>
                        </a:cxn>
                        <a:cxn ang="0">
                          <a:pos x="29" y="4"/>
                        </a:cxn>
                        <a:cxn ang="0">
                          <a:pos x="29" y="5"/>
                        </a:cxn>
                        <a:cxn ang="0">
                          <a:pos x="30" y="10"/>
                        </a:cxn>
                        <a:cxn ang="0">
                          <a:pos x="29" y="12"/>
                        </a:cxn>
                        <a:cxn ang="0">
                          <a:pos x="29" y="16"/>
                        </a:cxn>
                        <a:cxn ang="0">
                          <a:pos x="28" y="18"/>
                        </a:cxn>
                        <a:cxn ang="0">
                          <a:pos x="30" y="22"/>
                        </a:cxn>
                        <a:cxn ang="0">
                          <a:pos x="30" y="25"/>
                        </a:cxn>
                        <a:cxn ang="0">
                          <a:pos x="27" y="29"/>
                        </a:cxn>
                        <a:cxn ang="0">
                          <a:pos x="26" y="31"/>
                        </a:cxn>
                        <a:cxn ang="0">
                          <a:pos x="26" y="33"/>
                        </a:cxn>
                        <a:cxn ang="0">
                          <a:pos x="24" y="34"/>
                        </a:cxn>
                        <a:cxn ang="0">
                          <a:pos x="21" y="33"/>
                        </a:cxn>
                        <a:cxn ang="0">
                          <a:pos x="23" y="35"/>
                        </a:cxn>
                        <a:cxn ang="0">
                          <a:pos x="19" y="37"/>
                        </a:cxn>
                        <a:cxn ang="0">
                          <a:pos x="17" y="39"/>
                        </a:cxn>
                        <a:cxn ang="0">
                          <a:pos x="15" y="37"/>
                        </a:cxn>
                        <a:cxn ang="0">
                          <a:pos x="13" y="39"/>
                        </a:cxn>
                        <a:cxn ang="0">
                          <a:pos x="11" y="40"/>
                        </a:cxn>
                        <a:cxn ang="0">
                          <a:pos x="8" y="40"/>
                        </a:cxn>
                        <a:cxn ang="0">
                          <a:pos x="7" y="39"/>
                        </a:cxn>
                        <a:cxn ang="0">
                          <a:pos x="5" y="39"/>
                        </a:cxn>
                        <a:cxn ang="0">
                          <a:pos x="2" y="39"/>
                        </a:cxn>
                        <a:cxn ang="0">
                          <a:pos x="0" y="29"/>
                        </a:cxn>
                      </a:cxnLst>
                      <a:rect l="0" t="0" r="r" b="b"/>
                      <a:pathLst>
                        <a:path w="31" h="41">
                          <a:moveTo>
                            <a:pt x="0" y="29"/>
                          </a:moveTo>
                          <a:lnTo>
                            <a:pt x="0" y="27"/>
                          </a:lnTo>
                          <a:lnTo>
                            <a:pt x="4" y="24"/>
                          </a:lnTo>
                          <a:lnTo>
                            <a:pt x="3" y="23"/>
                          </a:lnTo>
                          <a:lnTo>
                            <a:pt x="4" y="20"/>
                          </a:lnTo>
                          <a:lnTo>
                            <a:pt x="4" y="19"/>
                          </a:lnTo>
                          <a:lnTo>
                            <a:pt x="3" y="15"/>
                          </a:lnTo>
                          <a:lnTo>
                            <a:pt x="4" y="13"/>
                          </a:lnTo>
                          <a:lnTo>
                            <a:pt x="7" y="11"/>
                          </a:lnTo>
                          <a:lnTo>
                            <a:pt x="8" y="8"/>
                          </a:lnTo>
                          <a:lnTo>
                            <a:pt x="10" y="7"/>
                          </a:lnTo>
                          <a:lnTo>
                            <a:pt x="9" y="4"/>
                          </a:lnTo>
                          <a:lnTo>
                            <a:pt x="12" y="4"/>
                          </a:lnTo>
                          <a:lnTo>
                            <a:pt x="14" y="7"/>
                          </a:lnTo>
                          <a:lnTo>
                            <a:pt x="14" y="8"/>
                          </a:lnTo>
                          <a:lnTo>
                            <a:pt x="16" y="5"/>
                          </a:lnTo>
                          <a:lnTo>
                            <a:pt x="17" y="2"/>
                          </a:lnTo>
                          <a:lnTo>
                            <a:pt x="18" y="1"/>
                          </a:lnTo>
                          <a:lnTo>
                            <a:pt x="19" y="0"/>
                          </a:lnTo>
                          <a:lnTo>
                            <a:pt x="20" y="2"/>
                          </a:lnTo>
                          <a:lnTo>
                            <a:pt x="20" y="4"/>
                          </a:lnTo>
                          <a:lnTo>
                            <a:pt x="22" y="6"/>
                          </a:lnTo>
                          <a:lnTo>
                            <a:pt x="23" y="7"/>
                          </a:lnTo>
                          <a:lnTo>
                            <a:pt x="24" y="4"/>
                          </a:lnTo>
                          <a:lnTo>
                            <a:pt x="26" y="4"/>
                          </a:lnTo>
                          <a:lnTo>
                            <a:pt x="29" y="4"/>
                          </a:lnTo>
                          <a:lnTo>
                            <a:pt x="29" y="5"/>
                          </a:lnTo>
                          <a:lnTo>
                            <a:pt x="30" y="10"/>
                          </a:lnTo>
                          <a:lnTo>
                            <a:pt x="29" y="12"/>
                          </a:lnTo>
                          <a:lnTo>
                            <a:pt x="29" y="16"/>
                          </a:lnTo>
                          <a:lnTo>
                            <a:pt x="28" y="18"/>
                          </a:lnTo>
                          <a:lnTo>
                            <a:pt x="30" y="22"/>
                          </a:lnTo>
                          <a:lnTo>
                            <a:pt x="30" y="25"/>
                          </a:lnTo>
                          <a:lnTo>
                            <a:pt x="27" y="29"/>
                          </a:lnTo>
                          <a:lnTo>
                            <a:pt x="26" y="31"/>
                          </a:lnTo>
                          <a:lnTo>
                            <a:pt x="26" y="33"/>
                          </a:lnTo>
                          <a:lnTo>
                            <a:pt x="24" y="34"/>
                          </a:lnTo>
                          <a:lnTo>
                            <a:pt x="21" y="33"/>
                          </a:lnTo>
                          <a:lnTo>
                            <a:pt x="23" y="35"/>
                          </a:lnTo>
                          <a:lnTo>
                            <a:pt x="19" y="37"/>
                          </a:lnTo>
                          <a:lnTo>
                            <a:pt x="17" y="39"/>
                          </a:lnTo>
                          <a:lnTo>
                            <a:pt x="15" y="37"/>
                          </a:lnTo>
                          <a:lnTo>
                            <a:pt x="13" y="39"/>
                          </a:lnTo>
                          <a:lnTo>
                            <a:pt x="11" y="40"/>
                          </a:lnTo>
                          <a:lnTo>
                            <a:pt x="8" y="40"/>
                          </a:lnTo>
                          <a:lnTo>
                            <a:pt x="7" y="39"/>
                          </a:lnTo>
                          <a:lnTo>
                            <a:pt x="5" y="39"/>
                          </a:lnTo>
                          <a:lnTo>
                            <a:pt x="2" y="39"/>
                          </a:lnTo>
                          <a:lnTo>
                            <a:pt x="0" y="29"/>
                          </a:lnTo>
                        </a:path>
                      </a:pathLst>
                    </a:custGeom>
                    <a:solidFill>
                      <a:srgbClr val="FFA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grpSp>
                <p:nvGrpSpPr>
                  <p:cNvPr id="794617" name="Group 1142"/>
                  <p:cNvGrpSpPr>
                    <a:grpSpLocks/>
                  </p:cNvGrpSpPr>
                  <p:nvPr/>
                </p:nvGrpSpPr>
                <p:grpSpPr bwMode="auto">
                  <a:xfrm>
                    <a:off x="1497" y="2837"/>
                    <a:ext cx="101" cy="68"/>
                    <a:chOff x="1497" y="2837"/>
                    <a:chExt cx="101" cy="68"/>
                  </a:xfrm>
                </p:grpSpPr>
                <p:sp>
                  <p:nvSpPr>
                    <p:cNvPr id="795767" name="Freeform 1143"/>
                    <p:cNvSpPr>
                      <a:spLocks/>
                    </p:cNvSpPr>
                    <p:nvPr/>
                  </p:nvSpPr>
                  <p:spPr bwMode="auto">
                    <a:xfrm>
                      <a:off x="1497" y="2837"/>
                      <a:ext cx="101" cy="68"/>
                    </a:xfrm>
                    <a:custGeom>
                      <a:avLst/>
                      <a:gdLst/>
                      <a:ahLst/>
                      <a:cxnLst>
                        <a:cxn ang="0">
                          <a:pos x="10" y="0"/>
                        </a:cxn>
                        <a:cxn ang="0">
                          <a:pos x="20" y="4"/>
                        </a:cxn>
                        <a:cxn ang="0">
                          <a:pos x="22" y="10"/>
                        </a:cxn>
                        <a:cxn ang="0">
                          <a:pos x="34" y="7"/>
                        </a:cxn>
                        <a:cxn ang="0">
                          <a:pos x="51" y="9"/>
                        </a:cxn>
                        <a:cxn ang="0">
                          <a:pos x="61" y="13"/>
                        </a:cxn>
                        <a:cxn ang="0">
                          <a:pos x="71" y="24"/>
                        </a:cxn>
                        <a:cxn ang="0">
                          <a:pos x="82" y="31"/>
                        </a:cxn>
                        <a:cxn ang="0">
                          <a:pos x="86" y="37"/>
                        </a:cxn>
                        <a:cxn ang="0">
                          <a:pos x="100" y="67"/>
                        </a:cxn>
                        <a:cxn ang="0">
                          <a:pos x="64" y="50"/>
                        </a:cxn>
                        <a:cxn ang="0">
                          <a:pos x="61" y="40"/>
                        </a:cxn>
                        <a:cxn ang="0">
                          <a:pos x="53" y="34"/>
                        </a:cxn>
                        <a:cxn ang="0">
                          <a:pos x="44" y="26"/>
                        </a:cxn>
                        <a:cxn ang="0">
                          <a:pos x="39" y="23"/>
                        </a:cxn>
                        <a:cxn ang="0">
                          <a:pos x="28" y="24"/>
                        </a:cxn>
                        <a:cxn ang="0">
                          <a:pos x="16" y="19"/>
                        </a:cxn>
                        <a:cxn ang="0">
                          <a:pos x="8" y="17"/>
                        </a:cxn>
                        <a:cxn ang="0">
                          <a:pos x="0" y="15"/>
                        </a:cxn>
                        <a:cxn ang="0">
                          <a:pos x="3" y="2"/>
                        </a:cxn>
                        <a:cxn ang="0">
                          <a:pos x="10" y="0"/>
                        </a:cxn>
                      </a:cxnLst>
                      <a:rect l="0" t="0" r="r" b="b"/>
                      <a:pathLst>
                        <a:path w="101" h="68">
                          <a:moveTo>
                            <a:pt x="10" y="0"/>
                          </a:moveTo>
                          <a:lnTo>
                            <a:pt x="20" y="4"/>
                          </a:lnTo>
                          <a:lnTo>
                            <a:pt x="22" y="10"/>
                          </a:lnTo>
                          <a:lnTo>
                            <a:pt x="34" y="7"/>
                          </a:lnTo>
                          <a:lnTo>
                            <a:pt x="51" y="9"/>
                          </a:lnTo>
                          <a:lnTo>
                            <a:pt x="61" y="13"/>
                          </a:lnTo>
                          <a:lnTo>
                            <a:pt x="71" y="24"/>
                          </a:lnTo>
                          <a:lnTo>
                            <a:pt x="82" y="31"/>
                          </a:lnTo>
                          <a:lnTo>
                            <a:pt x="86" y="37"/>
                          </a:lnTo>
                          <a:lnTo>
                            <a:pt x="100" y="67"/>
                          </a:lnTo>
                          <a:lnTo>
                            <a:pt x="64" y="50"/>
                          </a:lnTo>
                          <a:lnTo>
                            <a:pt x="61" y="40"/>
                          </a:lnTo>
                          <a:lnTo>
                            <a:pt x="53" y="34"/>
                          </a:lnTo>
                          <a:lnTo>
                            <a:pt x="44" y="26"/>
                          </a:lnTo>
                          <a:lnTo>
                            <a:pt x="39" y="23"/>
                          </a:lnTo>
                          <a:lnTo>
                            <a:pt x="28" y="24"/>
                          </a:lnTo>
                          <a:lnTo>
                            <a:pt x="16" y="19"/>
                          </a:lnTo>
                          <a:lnTo>
                            <a:pt x="8" y="17"/>
                          </a:lnTo>
                          <a:lnTo>
                            <a:pt x="0" y="15"/>
                          </a:lnTo>
                          <a:lnTo>
                            <a:pt x="3" y="2"/>
                          </a:lnTo>
                          <a:lnTo>
                            <a:pt x="10" y="0"/>
                          </a:lnTo>
                        </a:path>
                      </a:pathLst>
                    </a:custGeom>
                    <a:solidFill>
                      <a:srgbClr val="006080"/>
                    </a:solidFill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795768" name="Freeform 1144"/>
                    <p:cNvSpPr>
                      <a:spLocks/>
                    </p:cNvSpPr>
                    <p:nvPr/>
                  </p:nvSpPr>
                  <p:spPr bwMode="auto">
                    <a:xfrm>
                      <a:off x="1512" y="2849"/>
                      <a:ext cx="7" cy="7"/>
                    </a:xfrm>
                    <a:custGeom>
                      <a:avLst/>
                      <a:gdLst/>
                      <a:ahLst/>
                      <a:cxnLst>
                        <a:cxn ang="0">
                          <a:pos x="6" y="0"/>
                        </a:cxn>
                        <a:cxn ang="0">
                          <a:pos x="4" y="4"/>
                        </a:cxn>
                        <a:cxn ang="0">
                          <a:pos x="0" y="6"/>
                        </a:cxn>
                      </a:cxnLst>
                      <a:rect l="0" t="0" r="r" b="b"/>
                      <a:pathLst>
                        <a:path w="7" h="7">
                          <a:moveTo>
                            <a:pt x="6" y="0"/>
                          </a:moveTo>
                          <a:lnTo>
                            <a:pt x="4" y="4"/>
                          </a:lnTo>
                          <a:lnTo>
                            <a:pt x="0" y="6"/>
                          </a:lnTo>
                        </a:path>
                      </a:pathLst>
                    </a:custGeom>
                    <a:noFill/>
                    <a:ln w="12700" cap="rnd" cmpd="sng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endParaRPr lang="en-US" sz="3600">
                        <a:solidFill>
                          <a:srgbClr val="00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</p:grpSp>
          </p:grpSp>
        </p:grpSp>
        <p:grpSp>
          <p:nvGrpSpPr>
            <p:cNvPr id="794620" name="Group 1145"/>
            <p:cNvGrpSpPr>
              <a:grpSpLocks/>
            </p:cNvGrpSpPr>
            <p:nvPr/>
          </p:nvGrpSpPr>
          <p:grpSpPr bwMode="auto">
            <a:xfrm>
              <a:off x="3502" y="2737"/>
              <a:ext cx="119" cy="91"/>
              <a:chOff x="3230" y="1971"/>
              <a:chExt cx="130" cy="112"/>
            </a:xfrm>
          </p:grpSpPr>
          <p:sp>
            <p:nvSpPr>
              <p:cNvPr id="795770" name="Freeform 1146"/>
              <p:cNvSpPr>
                <a:spLocks/>
              </p:cNvSpPr>
              <p:nvPr/>
            </p:nvSpPr>
            <p:spPr bwMode="auto">
              <a:xfrm>
                <a:off x="3230" y="1971"/>
                <a:ext cx="59" cy="8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58" y="80"/>
                  </a:cxn>
                  <a:cxn ang="0">
                    <a:pos x="55" y="81"/>
                  </a:cxn>
                  <a:cxn ang="0">
                    <a:pos x="53" y="82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59" h="83">
                    <a:moveTo>
                      <a:pt x="2" y="0"/>
                    </a:moveTo>
                    <a:lnTo>
                      <a:pt x="58" y="80"/>
                    </a:lnTo>
                    <a:lnTo>
                      <a:pt x="55" y="81"/>
                    </a:lnTo>
                    <a:lnTo>
                      <a:pt x="53" y="82"/>
                    </a:lnTo>
                    <a:lnTo>
                      <a:pt x="0" y="1"/>
                    </a:lnTo>
                    <a:lnTo>
                      <a:pt x="2" y="0"/>
                    </a:lnTo>
                  </a:path>
                </a:pathLst>
              </a:custGeom>
              <a:solidFill>
                <a:srgbClr val="000000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5771" name="Freeform 1147"/>
              <p:cNvSpPr>
                <a:spLocks/>
              </p:cNvSpPr>
              <p:nvPr/>
            </p:nvSpPr>
            <p:spPr bwMode="auto">
              <a:xfrm>
                <a:off x="3286" y="2048"/>
                <a:ext cx="74" cy="3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11"/>
                  </a:cxn>
                  <a:cxn ang="0">
                    <a:pos x="7" y="19"/>
                  </a:cxn>
                  <a:cxn ang="0">
                    <a:pos x="13" y="23"/>
                  </a:cxn>
                  <a:cxn ang="0">
                    <a:pos x="15" y="29"/>
                  </a:cxn>
                  <a:cxn ang="0">
                    <a:pos x="18" y="27"/>
                  </a:cxn>
                  <a:cxn ang="0">
                    <a:pos x="24" y="32"/>
                  </a:cxn>
                  <a:cxn ang="0">
                    <a:pos x="25" y="34"/>
                  </a:cxn>
                  <a:cxn ang="0">
                    <a:pos x="28" y="33"/>
                  </a:cxn>
                  <a:cxn ang="0">
                    <a:pos x="31" y="32"/>
                  </a:cxn>
                  <a:cxn ang="0">
                    <a:pos x="30" y="29"/>
                  </a:cxn>
                  <a:cxn ang="0">
                    <a:pos x="31" y="25"/>
                  </a:cxn>
                  <a:cxn ang="0">
                    <a:pos x="31" y="18"/>
                  </a:cxn>
                  <a:cxn ang="0">
                    <a:pos x="30" y="15"/>
                  </a:cxn>
                  <a:cxn ang="0">
                    <a:pos x="31" y="11"/>
                  </a:cxn>
                  <a:cxn ang="0">
                    <a:pos x="29" y="8"/>
                  </a:cxn>
                  <a:cxn ang="0">
                    <a:pos x="32" y="7"/>
                  </a:cxn>
                  <a:cxn ang="0">
                    <a:pos x="31" y="4"/>
                  </a:cxn>
                  <a:cxn ang="0">
                    <a:pos x="32" y="0"/>
                  </a:cxn>
                  <a:cxn ang="0">
                    <a:pos x="37" y="1"/>
                  </a:cxn>
                  <a:cxn ang="0">
                    <a:pos x="39" y="7"/>
                  </a:cxn>
                  <a:cxn ang="0">
                    <a:pos x="41" y="9"/>
                  </a:cxn>
                  <a:cxn ang="0">
                    <a:pos x="42" y="12"/>
                  </a:cxn>
                  <a:cxn ang="0">
                    <a:pos x="48" y="17"/>
                  </a:cxn>
                  <a:cxn ang="0">
                    <a:pos x="51" y="15"/>
                  </a:cxn>
                  <a:cxn ang="0">
                    <a:pos x="54" y="14"/>
                  </a:cxn>
                  <a:cxn ang="0">
                    <a:pos x="56" y="13"/>
                  </a:cxn>
                  <a:cxn ang="0">
                    <a:pos x="58" y="8"/>
                  </a:cxn>
                  <a:cxn ang="0">
                    <a:pos x="62" y="10"/>
                  </a:cxn>
                  <a:cxn ang="0">
                    <a:pos x="67" y="7"/>
                  </a:cxn>
                  <a:cxn ang="0">
                    <a:pos x="71" y="9"/>
                  </a:cxn>
                  <a:cxn ang="0">
                    <a:pos x="73" y="11"/>
                  </a:cxn>
                </a:cxnLst>
                <a:rect l="0" t="0" r="r" b="b"/>
                <a:pathLst>
                  <a:path w="74" h="35">
                    <a:moveTo>
                      <a:pt x="0" y="5"/>
                    </a:moveTo>
                    <a:lnTo>
                      <a:pt x="3" y="11"/>
                    </a:lnTo>
                    <a:lnTo>
                      <a:pt x="7" y="19"/>
                    </a:lnTo>
                    <a:lnTo>
                      <a:pt x="13" y="23"/>
                    </a:lnTo>
                    <a:lnTo>
                      <a:pt x="15" y="29"/>
                    </a:lnTo>
                    <a:lnTo>
                      <a:pt x="18" y="27"/>
                    </a:lnTo>
                    <a:lnTo>
                      <a:pt x="24" y="32"/>
                    </a:lnTo>
                    <a:lnTo>
                      <a:pt x="25" y="34"/>
                    </a:lnTo>
                    <a:lnTo>
                      <a:pt x="28" y="33"/>
                    </a:lnTo>
                    <a:lnTo>
                      <a:pt x="31" y="32"/>
                    </a:lnTo>
                    <a:lnTo>
                      <a:pt x="30" y="29"/>
                    </a:lnTo>
                    <a:lnTo>
                      <a:pt x="31" y="25"/>
                    </a:lnTo>
                    <a:lnTo>
                      <a:pt x="31" y="18"/>
                    </a:lnTo>
                    <a:lnTo>
                      <a:pt x="30" y="15"/>
                    </a:lnTo>
                    <a:lnTo>
                      <a:pt x="31" y="11"/>
                    </a:lnTo>
                    <a:lnTo>
                      <a:pt x="29" y="8"/>
                    </a:lnTo>
                    <a:lnTo>
                      <a:pt x="32" y="7"/>
                    </a:lnTo>
                    <a:lnTo>
                      <a:pt x="31" y="4"/>
                    </a:lnTo>
                    <a:lnTo>
                      <a:pt x="32" y="0"/>
                    </a:lnTo>
                    <a:lnTo>
                      <a:pt x="37" y="1"/>
                    </a:lnTo>
                    <a:lnTo>
                      <a:pt x="39" y="7"/>
                    </a:lnTo>
                    <a:lnTo>
                      <a:pt x="41" y="9"/>
                    </a:lnTo>
                    <a:lnTo>
                      <a:pt x="42" y="12"/>
                    </a:lnTo>
                    <a:lnTo>
                      <a:pt x="48" y="17"/>
                    </a:lnTo>
                    <a:lnTo>
                      <a:pt x="51" y="15"/>
                    </a:lnTo>
                    <a:lnTo>
                      <a:pt x="54" y="14"/>
                    </a:lnTo>
                    <a:lnTo>
                      <a:pt x="56" y="13"/>
                    </a:lnTo>
                    <a:lnTo>
                      <a:pt x="58" y="8"/>
                    </a:lnTo>
                    <a:lnTo>
                      <a:pt x="62" y="10"/>
                    </a:lnTo>
                    <a:lnTo>
                      <a:pt x="67" y="7"/>
                    </a:lnTo>
                    <a:lnTo>
                      <a:pt x="71" y="9"/>
                    </a:lnTo>
                    <a:lnTo>
                      <a:pt x="73" y="11"/>
                    </a:lnTo>
                  </a:path>
                </a:pathLst>
              </a:custGeom>
              <a:noFill/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795772" name="Freeform 1148"/>
            <p:cNvSpPr>
              <a:spLocks/>
            </p:cNvSpPr>
            <p:nvPr/>
          </p:nvSpPr>
          <p:spPr bwMode="auto">
            <a:xfrm>
              <a:off x="3007" y="3373"/>
              <a:ext cx="149" cy="137"/>
            </a:xfrm>
            <a:custGeom>
              <a:avLst/>
              <a:gdLst/>
              <a:ahLst/>
              <a:cxnLst>
                <a:cxn ang="0">
                  <a:pos x="52" y="11"/>
                </a:cxn>
                <a:cxn ang="0">
                  <a:pos x="93" y="35"/>
                </a:cxn>
                <a:cxn ang="0">
                  <a:pos x="131" y="25"/>
                </a:cxn>
                <a:cxn ang="0">
                  <a:pos x="162" y="0"/>
                </a:cxn>
                <a:cxn ang="0">
                  <a:pos x="162" y="168"/>
                </a:cxn>
                <a:cxn ang="0">
                  <a:pos x="119" y="133"/>
                </a:cxn>
                <a:cxn ang="0">
                  <a:pos x="79" y="109"/>
                </a:cxn>
                <a:cxn ang="0">
                  <a:pos x="52" y="133"/>
                </a:cxn>
                <a:cxn ang="0">
                  <a:pos x="41" y="109"/>
                </a:cxn>
                <a:cxn ang="0">
                  <a:pos x="41" y="74"/>
                </a:cxn>
                <a:cxn ang="0">
                  <a:pos x="0" y="85"/>
                </a:cxn>
                <a:cxn ang="0">
                  <a:pos x="52" y="11"/>
                </a:cxn>
              </a:cxnLst>
              <a:rect l="0" t="0" r="r" b="b"/>
              <a:pathLst>
                <a:path w="163" h="169">
                  <a:moveTo>
                    <a:pt x="52" y="11"/>
                  </a:moveTo>
                  <a:lnTo>
                    <a:pt x="93" y="35"/>
                  </a:lnTo>
                  <a:lnTo>
                    <a:pt x="131" y="25"/>
                  </a:lnTo>
                  <a:lnTo>
                    <a:pt x="162" y="0"/>
                  </a:lnTo>
                  <a:lnTo>
                    <a:pt x="162" y="168"/>
                  </a:lnTo>
                  <a:lnTo>
                    <a:pt x="119" y="133"/>
                  </a:lnTo>
                  <a:lnTo>
                    <a:pt x="79" y="109"/>
                  </a:lnTo>
                  <a:lnTo>
                    <a:pt x="52" y="133"/>
                  </a:lnTo>
                  <a:lnTo>
                    <a:pt x="41" y="109"/>
                  </a:lnTo>
                  <a:lnTo>
                    <a:pt x="41" y="74"/>
                  </a:lnTo>
                  <a:lnTo>
                    <a:pt x="0" y="85"/>
                  </a:lnTo>
                  <a:lnTo>
                    <a:pt x="52" y="11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5773" name="Freeform 1149"/>
            <p:cNvSpPr>
              <a:spLocks/>
            </p:cNvSpPr>
            <p:nvPr/>
          </p:nvSpPr>
          <p:spPr bwMode="auto">
            <a:xfrm>
              <a:off x="2640" y="3684"/>
              <a:ext cx="112" cy="115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0" y="71"/>
                </a:cxn>
                <a:cxn ang="0">
                  <a:pos x="12" y="112"/>
                </a:cxn>
                <a:cxn ang="0">
                  <a:pos x="27" y="141"/>
                </a:cxn>
                <a:cxn ang="0">
                  <a:pos x="64" y="101"/>
                </a:cxn>
                <a:cxn ang="0">
                  <a:pos x="107" y="88"/>
                </a:cxn>
                <a:cxn ang="0">
                  <a:pos x="122" y="29"/>
                </a:cxn>
                <a:cxn ang="0">
                  <a:pos x="64" y="42"/>
                </a:cxn>
                <a:cxn ang="0">
                  <a:pos x="53" y="0"/>
                </a:cxn>
              </a:cxnLst>
              <a:rect l="0" t="0" r="r" b="b"/>
              <a:pathLst>
                <a:path w="123" h="142">
                  <a:moveTo>
                    <a:pt x="53" y="0"/>
                  </a:moveTo>
                  <a:lnTo>
                    <a:pt x="0" y="71"/>
                  </a:lnTo>
                  <a:lnTo>
                    <a:pt x="12" y="112"/>
                  </a:lnTo>
                  <a:lnTo>
                    <a:pt x="27" y="141"/>
                  </a:lnTo>
                  <a:lnTo>
                    <a:pt x="64" y="101"/>
                  </a:lnTo>
                  <a:lnTo>
                    <a:pt x="107" y="88"/>
                  </a:lnTo>
                  <a:lnTo>
                    <a:pt x="122" y="29"/>
                  </a:lnTo>
                  <a:lnTo>
                    <a:pt x="64" y="42"/>
                  </a:lnTo>
                  <a:lnTo>
                    <a:pt x="53" y="0"/>
                  </a:lnTo>
                </a:path>
              </a:pathLst>
            </a:custGeom>
            <a:solidFill>
              <a:srgbClr val="80808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794622" name="Group 1150"/>
            <p:cNvGrpSpPr>
              <a:grpSpLocks/>
            </p:cNvGrpSpPr>
            <p:nvPr/>
          </p:nvGrpSpPr>
          <p:grpSpPr bwMode="auto">
            <a:xfrm>
              <a:off x="2725" y="3157"/>
              <a:ext cx="78" cy="89"/>
              <a:chOff x="2381" y="2488"/>
              <a:chExt cx="85" cy="110"/>
            </a:xfrm>
          </p:grpSpPr>
          <p:sp>
            <p:nvSpPr>
              <p:cNvPr id="795775" name="Freeform 1151"/>
              <p:cNvSpPr>
                <a:spLocks/>
              </p:cNvSpPr>
              <p:nvPr/>
            </p:nvSpPr>
            <p:spPr bwMode="auto">
              <a:xfrm>
                <a:off x="2381" y="2576"/>
                <a:ext cx="16" cy="22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7"/>
                  </a:cxn>
                  <a:cxn ang="0">
                    <a:pos x="5" y="4"/>
                  </a:cxn>
                  <a:cxn ang="0">
                    <a:pos x="8" y="0"/>
                  </a:cxn>
                  <a:cxn ang="0">
                    <a:pos x="15" y="4"/>
                  </a:cxn>
                  <a:cxn ang="0">
                    <a:pos x="15" y="14"/>
                  </a:cxn>
                  <a:cxn ang="0">
                    <a:pos x="12" y="21"/>
                  </a:cxn>
                  <a:cxn ang="0">
                    <a:pos x="7" y="21"/>
                  </a:cxn>
                  <a:cxn ang="0">
                    <a:pos x="0" y="14"/>
                  </a:cxn>
                </a:cxnLst>
                <a:rect l="0" t="0" r="r" b="b"/>
                <a:pathLst>
                  <a:path w="16" h="22">
                    <a:moveTo>
                      <a:pt x="0" y="14"/>
                    </a:moveTo>
                    <a:lnTo>
                      <a:pt x="0" y="7"/>
                    </a:lnTo>
                    <a:lnTo>
                      <a:pt x="5" y="4"/>
                    </a:lnTo>
                    <a:lnTo>
                      <a:pt x="8" y="0"/>
                    </a:lnTo>
                    <a:lnTo>
                      <a:pt x="15" y="4"/>
                    </a:lnTo>
                    <a:lnTo>
                      <a:pt x="15" y="14"/>
                    </a:lnTo>
                    <a:lnTo>
                      <a:pt x="12" y="21"/>
                    </a:lnTo>
                    <a:lnTo>
                      <a:pt x="7" y="21"/>
                    </a:lnTo>
                    <a:lnTo>
                      <a:pt x="0" y="14"/>
                    </a:lnTo>
                  </a:path>
                </a:pathLst>
              </a:custGeom>
              <a:solidFill>
                <a:srgbClr val="C0C0C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95776" name="Freeform 1152"/>
              <p:cNvSpPr>
                <a:spLocks/>
              </p:cNvSpPr>
              <p:nvPr/>
            </p:nvSpPr>
            <p:spPr bwMode="auto">
              <a:xfrm>
                <a:off x="2454" y="2488"/>
                <a:ext cx="12" cy="14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3" y="4"/>
                  </a:cxn>
                  <a:cxn ang="0">
                    <a:pos x="6" y="2"/>
                  </a:cxn>
                  <a:cxn ang="0">
                    <a:pos x="9" y="0"/>
                  </a:cxn>
                  <a:cxn ang="0">
                    <a:pos x="11" y="4"/>
                  </a:cxn>
                  <a:cxn ang="0">
                    <a:pos x="11" y="8"/>
                  </a:cxn>
                  <a:cxn ang="0">
                    <a:pos x="9" y="11"/>
                  </a:cxn>
                  <a:cxn ang="0">
                    <a:pos x="6" y="13"/>
                  </a:cxn>
                  <a:cxn ang="0">
                    <a:pos x="2" y="11"/>
                  </a:cxn>
                  <a:cxn ang="0">
                    <a:pos x="0" y="9"/>
                  </a:cxn>
                </a:cxnLst>
                <a:rect l="0" t="0" r="r" b="b"/>
                <a:pathLst>
                  <a:path w="12" h="14">
                    <a:moveTo>
                      <a:pt x="0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3" y="4"/>
                    </a:lnTo>
                    <a:lnTo>
                      <a:pt x="6" y="2"/>
                    </a:lnTo>
                    <a:lnTo>
                      <a:pt x="9" y="0"/>
                    </a:lnTo>
                    <a:lnTo>
                      <a:pt x="11" y="4"/>
                    </a:lnTo>
                    <a:lnTo>
                      <a:pt x="11" y="8"/>
                    </a:lnTo>
                    <a:lnTo>
                      <a:pt x="9" y="11"/>
                    </a:lnTo>
                    <a:lnTo>
                      <a:pt x="6" y="13"/>
                    </a:lnTo>
                    <a:lnTo>
                      <a:pt x="2" y="11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A0A0A0"/>
              </a:solidFill>
              <a:ln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 sz="3600">
                  <a:solidFill>
                    <a:srgbClr val="00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793600" name="Group 1153"/>
              <p:cNvGrpSpPr>
                <a:grpSpLocks/>
              </p:cNvGrpSpPr>
              <p:nvPr/>
            </p:nvGrpSpPr>
            <p:grpSpPr bwMode="auto">
              <a:xfrm>
                <a:off x="2434" y="2540"/>
                <a:ext cx="23" cy="29"/>
                <a:chOff x="2434" y="2540"/>
                <a:chExt cx="23" cy="29"/>
              </a:xfrm>
            </p:grpSpPr>
            <p:sp>
              <p:nvSpPr>
                <p:cNvPr id="795778" name="Freeform 1154"/>
                <p:cNvSpPr>
                  <a:spLocks/>
                </p:cNvSpPr>
                <p:nvPr/>
              </p:nvSpPr>
              <p:spPr bwMode="auto">
                <a:xfrm>
                  <a:off x="2434" y="2540"/>
                  <a:ext cx="23" cy="29"/>
                </a:xfrm>
                <a:custGeom>
                  <a:avLst/>
                  <a:gdLst/>
                  <a:ahLst/>
                  <a:cxnLst>
                    <a:cxn ang="0">
                      <a:pos x="2" y="4"/>
                    </a:cxn>
                    <a:cxn ang="0">
                      <a:pos x="0" y="11"/>
                    </a:cxn>
                    <a:cxn ang="0">
                      <a:pos x="2" y="20"/>
                    </a:cxn>
                    <a:cxn ang="0">
                      <a:pos x="6" y="24"/>
                    </a:cxn>
                    <a:cxn ang="0">
                      <a:pos x="13" y="28"/>
                    </a:cxn>
                    <a:cxn ang="0">
                      <a:pos x="20" y="22"/>
                    </a:cxn>
                    <a:cxn ang="0">
                      <a:pos x="22" y="15"/>
                    </a:cxn>
                    <a:cxn ang="0">
                      <a:pos x="20" y="11"/>
                    </a:cxn>
                    <a:cxn ang="0">
                      <a:pos x="22" y="9"/>
                    </a:cxn>
                    <a:cxn ang="0">
                      <a:pos x="22" y="4"/>
                    </a:cxn>
                    <a:cxn ang="0">
                      <a:pos x="18" y="0"/>
                    </a:cxn>
                    <a:cxn ang="0">
                      <a:pos x="11" y="0"/>
                    </a:cxn>
                    <a:cxn ang="0">
                      <a:pos x="2" y="4"/>
                    </a:cxn>
                  </a:cxnLst>
                  <a:rect l="0" t="0" r="r" b="b"/>
                  <a:pathLst>
                    <a:path w="23" h="29">
                      <a:moveTo>
                        <a:pt x="2" y="4"/>
                      </a:moveTo>
                      <a:lnTo>
                        <a:pt x="0" y="11"/>
                      </a:lnTo>
                      <a:lnTo>
                        <a:pt x="2" y="20"/>
                      </a:lnTo>
                      <a:lnTo>
                        <a:pt x="6" y="24"/>
                      </a:lnTo>
                      <a:lnTo>
                        <a:pt x="13" y="28"/>
                      </a:lnTo>
                      <a:lnTo>
                        <a:pt x="20" y="22"/>
                      </a:lnTo>
                      <a:lnTo>
                        <a:pt x="22" y="15"/>
                      </a:lnTo>
                      <a:lnTo>
                        <a:pt x="20" y="11"/>
                      </a:lnTo>
                      <a:lnTo>
                        <a:pt x="22" y="9"/>
                      </a:lnTo>
                      <a:lnTo>
                        <a:pt x="22" y="4"/>
                      </a:lnTo>
                      <a:lnTo>
                        <a:pt x="18" y="0"/>
                      </a:lnTo>
                      <a:lnTo>
                        <a:pt x="11" y="0"/>
                      </a:lnTo>
                      <a:lnTo>
                        <a:pt x="2" y="4"/>
                      </a:lnTo>
                    </a:path>
                  </a:pathLst>
                </a:custGeom>
                <a:solidFill>
                  <a:srgbClr val="A0A0A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795779" name="Freeform 1155"/>
                <p:cNvSpPr>
                  <a:spLocks/>
                </p:cNvSpPr>
                <p:nvPr/>
              </p:nvSpPr>
              <p:spPr bwMode="auto">
                <a:xfrm>
                  <a:off x="2441" y="2540"/>
                  <a:ext cx="16" cy="29"/>
                </a:xfrm>
                <a:custGeom>
                  <a:avLst/>
                  <a:gdLst/>
                  <a:ahLst/>
                  <a:cxnLst>
                    <a:cxn ang="0">
                      <a:pos x="0" y="24"/>
                    </a:cxn>
                    <a:cxn ang="0">
                      <a:pos x="7" y="28"/>
                    </a:cxn>
                    <a:cxn ang="0">
                      <a:pos x="13" y="22"/>
                    </a:cxn>
                    <a:cxn ang="0">
                      <a:pos x="15" y="15"/>
                    </a:cxn>
                    <a:cxn ang="0">
                      <a:pos x="13" y="11"/>
                    </a:cxn>
                    <a:cxn ang="0">
                      <a:pos x="15" y="9"/>
                    </a:cxn>
                    <a:cxn ang="0">
                      <a:pos x="15" y="4"/>
                    </a:cxn>
                    <a:cxn ang="0">
                      <a:pos x="11" y="0"/>
                    </a:cxn>
                    <a:cxn ang="0">
                      <a:pos x="7" y="7"/>
                    </a:cxn>
                    <a:cxn ang="0">
                      <a:pos x="9" y="9"/>
                    </a:cxn>
                    <a:cxn ang="0">
                      <a:pos x="4" y="13"/>
                    </a:cxn>
                    <a:cxn ang="0">
                      <a:pos x="7" y="20"/>
                    </a:cxn>
                    <a:cxn ang="0">
                      <a:pos x="0" y="24"/>
                    </a:cxn>
                  </a:cxnLst>
                  <a:rect l="0" t="0" r="r" b="b"/>
                  <a:pathLst>
                    <a:path w="16" h="29">
                      <a:moveTo>
                        <a:pt x="0" y="24"/>
                      </a:moveTo>
                      <a:lnTo>
                        <a:pt x="7" y="28"/>
                      </a:lnTo>
                      <a:lnTo>
                        <a:pt x="13" y="22"/>
                      </a:lnTo>
                      <a:lnTo>
                        <a:pt x="15" y="15"/>
                      </a:lnTo>
                      <a:lnTo>
                        <a:pt x="13" y="11"/>
                      </a:lnTo>
                      <a:lnTo>
                        <a:pt x="15" y="9"/>
                      </a:lnTo>
                      <a:lnTo>
                        <a:pt x="15" y="4"/>
                      </a:lnTo>
                      <a:lnTo>
                        <a:pt x="11" y="0"/>
                      </a:lnTo>
                      <a:lnTo>
                        <a:pt x="7" y="7"/>
                      </a:lnTo>
                      <a:lnTo>
                        <a:pt x="9" y="9"/>
                      </a:lnTo>
                      <a:lnTo>
                        <a:pt x="4" y="13"/>
                      </a:lnTo>
                      <a:lnTo>
                        <a:pt x="7" y="20"/>
                      </a:lnTo>
                      <a:lnTo>
                        <a:pt x="0" y="24"/>
                      </a:lnTo>
                    </a:path>
                  </a:pathLst>
                </a:custGeom>
                <a:solidFill>
                  <a:srgbClr val="808080"/>
                </a:solidFill>
                <a:ln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endParaRPr lang="en-US" sz="3600">
                    <a:solidFill>
                      <a:srgbClr val="00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sp>
          <p:nvSpPr>
            <p:cNvPr id="795780" name="Line 1156"/>
            <p:cNvSpPr>
              <a:spLocks noChangeShapeType="1"/>
            </p:cNvSpPr>
            <p:nvPr/>
          </p:nvSpPr>
          <p:spPr bwMode="auto">
            <a:xfrm flipV="1">
              <a:off x="3499" y="2723"/>
              <a:ext cx="12" cy="2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95781" name="Line 1157"/>
            <p:cNvSpPr>
              <a:spLocks noChangeShapeType="1"/>
            </p:cNvSpPr>
            <p:nvPr/>
          </p:nvSpPr>
          <p:spPr bwMode="auto">
            <a:xfrm>
              <a:off x="3513" y="2721"/>
              <a:ext cx="4" cy="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 sz="3600">
                <a:solidFill>
                  <a:srgbClr val="000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95782" name="Object 1158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2990" y="3292"/>
            <a:ext cx="449" cy="7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Microsoft ClipArt Gallery" r:id="rId6" imgW="2145960" imgH="5803560" progId="">
                    <p:embed/>
                  </p:oleObj>
                </mc:Choice>
                <mc:Fallback>
                  <p:oleObj name="Microsoft ClipArt Gallery" r:id="rId6" imgW="2145960" imgH="5803560" progId="">
                    <p:embed/>
                    <p:pic>
                      <p:nvPicPr>
                        <p:cNvPr id="795782" name="Object 1158">
                          <a:hlinkClick r:id="" action="ppaction://ole?verb=0"/>
                        </p:cNvPr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90" y="3292"/>
                          <a:ext cx="449" cy="7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795783" name="Text Box 1159"/>
          <p:cNvSpPr txBox="1">
            <a:spLocks noChangeArrowheads="1"/>
          </p:cNvSpPr>
          <p:nvPr/>
        </p:nvSpPr>
        <p:spPr bwMode="auto">
          <a:xfrm>
            <a:off x="4738679" y="3786191"/>
            <a:ext cx="2520837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Running business</a:t>
            </a:r>
          </a:p>
        </p:txBody>
      </p:sp>
      <p:sp>
        <p:nvSpPr>
          <p:cNvPr id="795784" name="Text Box 1160"/>
          <p:cNvSpPr txBox="1">
            <a:spLocks noChangeArrowheads="1"/>
          </p:cNvSpPr>
          <p:nvPr/>
        </p:nvSpPr>
        <p:spPr bwMode="auto">
          <a:xfrm>
            <a:off x="7747489" y="3817938"/>
            <a:ext cx="1847850" cy="3937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Expansion</a:t>
            </a:r>
          </a:p>
        </p:txBody>
      </p:sp>
      <p:sp>
        <p:nvSpPr>
          <p:cNvPr id="795785" name="Text Box 1161"/>
          <p:cNvSpPr txBox="1">
            <a:spLocks noChangeArrowheads="1"/>
          </p:cNvSpPr>
          <p:nvPr/>
        </p:nvSpPr>
        <p:spPr bwMode="auto">
          <a:xfrm>
            <a:off x="3247421" y="5216533"/>
            <a:ext cx="5630132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”Easy”                 Difficult                          Difficult</a:t>
            </a:r>
          </a:p>
        </p:txBody>
      </p:sp>
      <p:sp>
        <p:nvSpPr>
          <p:cNvPr id="795786" name="Text Box 1162"/>
          <p:cNvSpPr txBox="1">
            <a:spLocks noChangeArrowheads="1"/>
          </p:cNvSpPr>
          <p:nvPr/>
        </p:nvSpPr>
        <p:spPr bwMode="auto">
          <a:xfrm>
            <a:off x="3209320" y="4430719"/>
            <a:ext cx="5405520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Difficult                Easy                              Easy</a:t>
            </a:r>
          </a:p>
        </p:txBody>
      </p:sp>
      <p:sp>
        <p:nvSpPr>
          <p:cNvPr id="795788" name="Line 1164"/>
          <p:cNvSpPr>
            <a:spLocks noChangeShapeType="1"/>
          </p:cNvSpPr>
          <p:nvPr/>
        </p:nvSpPr>
        <p:spPr bwMode="auto">
          <a:xfrm>
            <a:off x="3272334" y="4291020"/>
            <a:ext cx="643303" cy="7778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5789" name="Line 1165"/>
          <p:cNvSpPr>
            <a:spLocks noChangeShapeType="1"/>
          </p:cNvSpPr>
          <p:nvPr/>
        </p:nvSpPr>
        <p:spPr bwMode="auto">
          <a:xfrm flipV="1">
            <a:off x="3296734" y="4286256"/>
            <a:ext cx="584689" cy="8048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/>
          <a:lstStyle/>
          <a:p>
            <a:endParaRPr lang="en-US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5790" name="Line 1166"/>
          <p:cNvSpPr>
            <a:spLocks noChangeShapeType="1"/>
          </p:cNvSpPr>
          <p:nvPr/>
        </p:nvSpPr>
        <p:spPr bwMode="auto">
          <a:xfrm>
            <a:off x="5238745" y="4325945"/>
            <a:ext cx="643303" cy="7778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5791" name="Line 1167"/>
          <p:cNvSpPr>
            <a:spLocks noChangeShapeType="1"/>
          </p:cNvSpPr>
          <p:nvPr/>
        </p:nvSpPr>
        <p:spPr bwMode="auto">
          <a:xfrm flipV="1">
            <a:off x="5238745" y="4298956"/>
            <a:ext cx="584689" cy="8048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5792" name="Line 1168"/>
          <p:cNvSpPr>
            <a:spLocks noChangeShapeType="1"/>
          </p:cNvSpPr>
          <p:nvPr/>
        </p:nvSpPr>
        <p:spPr bwMode="auto">
          <a:xfrm>
            <a:off x="7810513" y="4313245"/>
            <a:ext cx="643303" cy="77787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5793" name="Line 1169"/>
          <p:cNvSpPr>
            <a:spLocks noChangeShapeType="1"/>
          </p:cNvSpPr>
          <p:nvPr/>
        </p:nvSpPr>
        <p:spPr bwMode="auto">
          <a:xfrm flipV="1">
            <a:off x="7797328" y="4286256"/>
            <a:ext cx="584689" cy="804862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lIns="90488" tIns="44450" rIns="90488" bIns="44450" anchor="ctr"/>
          <a:lstStyle/>
          <a:p>
            <a:endParaRPr lang="en-US" sz="20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5794" name="Text Box 1170"/>
          <p:cNvSpPr txBox="1">
            <a:spLocks noChangeArrowheads="1"/>
          </p:cNvSpPr>
          <p:nvPr/>
        </p:nvSpPr>
        <p:spPr bwMode="auto">
          <a:xfrm>
            <a:off x="2086836" y="4389444"/>
            <a:ext cx="1003674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Wrong:</a:t>
            </a:r>
          </a:p>
        </p:txBody>
      </p:sp>
      <p:sp>
        <p:nvSpPr>
          <p:cNvPr id="795795" name="Text Box 1171"/>
          <p:cNvSpPr txBox="1">
            <a:spLocks noChangeArrowheads="1"/>
          </p:cNvSpPr>
          <p:nvPr/>
        </p:nvSpPr>
        <p:spPr bwMode="auto">
          <a:xfrm>
            <a:off x="2083906" y="5195894"/>
            <a:ext cx="1093249" cy="39754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Correct:</a:t>
            </a:r>
          </a:p>
        </p:txBody>
      </p:sp>
      <p:sp>
        <p:nvSpPr>
          <p:cNvPr id="1161" name="Rectangle 2"/>
          <p:cNvSpPr>
            <a:spLocks noGrp="1" noChangeArrowheads="1"/>
          </p:cNvSpPr>
          <p:nvPr>
            <p:ph type="title"/>
          </p:nvPr>
        </p:nvSpPr>
        <p:spPr>
          <a:xfrm>
            <a:off x="471777" y="327043"/>
            <a:ext cx="8163658" cy="571500"/>
          </a:xfrm>
          <a:noFill/>
          <a:ln/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</a:rPr>
              <a:t>Increasing challenges</a:t>
            </a:r>
          </a:p>
        </p:txBody>
      </p:sp>
      <p:sp>
        <p:nvSpPr>
          <p:cNvPr id="1159" name="Text Box 15"/>
          <p:cNvSpPr txBox="1">
            <a:spLocks noChangeArrowheads="1"/>
          </p:cNvSpPr>
          <p:nvPr/>
        </p:nvSpPr>
        <p:spPr bwMode="auto">
          <a:xfrm>
            <a:off x="2166910" y="5776878"/>
            <a:ext cx="8001056" cy="366767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Growth is driven by the cash position secured by investors and sales</a:t>
            </a:r>
          </a:p>
        </p:txBody>
      </p:sp>
    </p:spTree>
    <p:extLst>
      <p:ext uri="{BB962C8B-B14F-4D97-AF65-F5344CB8AC3E}">
        <p14:creationId xmlns:p14="http://schemas.microsoft.com/office/powerpoint/2010/main" val="6718461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14" grpId="0"/>
      <p:bldP spid="795783" grpId="0"/>
      <p:bldP spid="795784" grpId="0"/>
      <p:bldP spid="795785" grpId="0"/>
      <p:bldP spid="795786" grpId="0"/>
      <p:bldP spid="795786" grpId="1"/>
      <p:bldP spid="795788" grpId="0" animBg="1"/>
      <p:bldP spid="795789" grpId="0" animBg="1"/>
      <p:bldP spid="795790" grpId="0" animBg="1"/>
      <p:bldP spid="795791" grpId="0" animBg="1"/>
      <p:bldP spid="795792" grpId="0" animBg="1"/>
      <p:bldP spid="795793" grpId="0" animBg="1"/>
      <p:bldP spid="795794" grpId="0"/>
      <p:bldP spid="795795" grpId="0"/>
      <p:bldP spid="11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968105" y="391254"/>
            <a:ext cx="10541541" cy="1357318"/>
          </a:xfrm>
          <a:noFill/>
          <a:ln/>
        </p:spPr>
        <p:txBody>
          <a:bodyPr/>
          <a:lstStyle/>
          <a:p>
            <a:r>
              <a:rPr lang="en-US" sz="2800" dirty="0">
                <a:solidFill>
                  <a:schemeClr val="accent2">
                    <a:lumMod val="50000"/>
                  </a:schemeClr>
                </a:solidFill>
              </a:rPr>
              <a:t>The customers behave differently adapting new technology driven by cost, risk, profit, volume vs. niche, ……</a:t>
            </a:r>
          </a:p>
        </p:txBody>
      </p:sp>
      <p:sp>
        <p:nvSpPr>
          <p:cNvPr id="780293" name="Line 5"/>
          <p:cNvSpPr>
            <a:spLocks noChangeShapeType="1"/>
          </p:cNvSpPr>
          <p:nvPr/>
        </p:nvSpPr>
        <p:spPr bwMode="auto">
          <a:xfrm>
            <a:off x="3031882" y="4375917"/>
            <a:ext cx="6210300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0294" name="Line 6"/>
          <p:cNvSpPr>
            <a:spLocks noChangeShapeType="1"/>
          </p:cNvSpPr>
          <p:nvPr/>
        </p:nvSpPr>
        <p:spPr bwMode="auto">
          <a:xfrm flipV="1">
            <a:off x="3027485" y="2220094"/>
            <a:ext cx="0" cy="21431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0300" name="Text Box 12"/>
          <p:cNvSpPr txBox="1">
            <a:spLocks noChangeArrowheads="1"/>
          </p:cNvSpPr>
          <p:nvPr/>
        </p:nvSpPr>
        <p:spPr bwMode="auto">
          <a:xfrm>
            <a:off x="8096264" y="4496568"/>
            <a:ext cx="1450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Never</a:t>
            </a:r>
          </a:p>
        </p:txBody>
      </p:sp>
      <p:sp>
        <p:nvSpPr>
          <p:cNvPr id="780303" name="Text Box 15"/>
          <p:cNvSpPr txBox="1">
            <a:spLocks noChangeArrowheads="1"/>
          </p:cNvSpPr>
          <p:nvPr/>
        </p:nvSpPr>
        <p:spPr bwMode="auto">
          <a:xfrm>
            <a:off x="1374839" y="5346729"/>
            <a:ext cx="8047269" cy="705321"/>
          </a:xfrm>
          <a:prstGeom prst="rect">
            <a:avLst/>
          </a:prstGeom>
          <a:solidFill>
            <a:srgbClr val="FFFF00"/>
          </a:solidFill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The market takes off when you have captured both the Front runners </a:t>
            </a:r>
          </a:p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and the Early out customers</a:t>
            </a:r>
          </a:p>
        </p:txBody>
      </p:sp>
      <p:sp>
        <p:nvSpPr>
          <p:cNvPr id="31" name="Freeform 30"/>
          <p:cNvSpPr/>
          <p:nvPr/>
        </p:nvSpPr>
        <p:spPr>
          <a:xfrm>
            <a:off x="3167042" y="1999416"/>
            <a:ext cx="3041102" cy="2357454"/>
          </a:xfrm>
          <a:custGeom>
            <a:avLst/>
            <a:gdLst>
              <a:gd name="connsiteX0" fmla="*/ 0 w 3398292"/>
              <a:gd name="connsiteY0" fmla="*/ 1705970 h 1705970"/>
              <a:gd name="connsiteX1" fmla="*/ 1351128 w 3398292"/>
              <a:gd name="connsiteY1" fmla="*/ 1419367 h 1705970"/>
              <a:gd name="connsiteX2" fmla="*/ 2442949 w 3398292"/>
              <a:gd name="connsiteY2" fmla="*/ 286603 h 1705970"/>
              <a:gd name="connsiteX3" fmla="*/ 3398292 w 3398292"/>
              <a:gd name="connsiteY3" fmla="*/ 0 h 1705970"/>
              <a:gd name="connsiteX4" fmla="*/ 3398292 w 3398292"/>
              <a:gd name="connsiteY4" fmla="*/ 0 h 1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292" h="1705970">
                <a:moveTo>
                  <a:pt x="0" y="1705970"/>
                </a:moveTo>
                <a:cubicBezTo>
                  <a:pt x="471985" y="1680949"/>
                  <a:pt x="943970" y="1655928"/>
                  <a:pt x="1351128" y="1419367"/>
                </a:cubicBezTo>
                <a:cubicBezTo>
                  <a:pt x="1758286" y="1182806"/>
                  <a:pt x="2101755" y="523164"/>
                  <a:pt x="2442949" y="286603"/>
                </a:cubicBezTo>
                <a:cubicBezTo>
                  <a:pt x="2784143" y="50042"/>
                  <a:pt x="3398292" y="0"/>
                  <a:pt x="3398292" y="0"/>
                </a:cubicBezTo>
                <a:lnTo>
                  <a:pt x="3398292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00000"/>
              </a:solidFill>
            </a:endParaRPr>
          </a:p>
        </p:txBody>
      </p:sp>
      <p:sp>
        <p:nvSpPr>
          <p:cNvPr id="32" name="Freeform 31"/>
          <p:cNvSpPr/>
          <p:nvPr/>
        </p:nvSpPr>
        <p:spPr>
          <a:xfrm flipH="1">
            <a:off x="6208144" y="1999416"/>
            <a:ext cx="2959690" cy="2348912"/>
          </a:xfrm>
          <a:custGeom>
            <a:avLst/>
            <a:gdLst>
              <a:gd name="connsiteX0" fmla="*/ 0 w 3398292"/>
              <a:gd name="connsiteY0" fmla="*/ 1705970 h 1705970"/>
              <a:gd name="connsiteX1" fmla="*/ 1351128 w 3398292"/>
              <a:gd name="connsiteY1" fmla="*/ 1419367 h 1705970"/>
              <a:gd name="connsiteX2" fmla="*/ 2442949 w 3398292"/>
              <a:gd name="connsiteY2" fmla="*/ 286603 h 1705970"/>
              <a:gd name="connsiteX3" fmla="*/ 3398292 w 3398292"/>
              <a:gd name="connsiteY3" fmla="*/ 0 h 1705970"/>
              <a:gd name="connsiteX4" fmla="*/ 3398292 w 3398292"/>
              <a:gd name="connsiteY4" fmla="*/ 0 h 17059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98292" h="1705970">
                <a:moveTo>
                  <a:pt x="0" y="1705970"/>
                </a:moveTo>
                <a:cubicBezTo>
                  <a:pt x="471985" y="1680949"/>
                  <a:pt x="943970" y="1655928"/>
                  <a:pt x="1351128" y="1419367"/>
                </a:cubicBezTo>
                <a:cubicBezTo>
                  <a:pt x="1758286" y="1182806"/>
                  <a:pt x="2101755" y="523164"/>
                  <a:pt x="2442949" y="286603"/>
                </a:cubicBezTo>
                <a:cubicBezTo>
                  <a:pt x="2784143" y="50042"/>
                  <a:pt x="3398292" y="0"/>
                  <a:pt x="3398292" y="0"/>
                </a:cubicBezTo>
                <a:lnTo>
                  <a:pt x="3398292" y="0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3600">
              <a:solidFill>
                <a:srgbClr val="000000"/>
              </a:solidFill>
            </a:endParaRPr>
          </a:p>
        </p:txBody>
      </p:sp>
      <p:cxnSp>
        <p:nvCxnSpPr>
          <p:cNvPr id="38" name="Straight Connector 37"/>
          <p:cNvCxnSpPr/>
          <p:nvPr/>
        </p:nvCxnSpPr>
        <p:spPr>
          <a:xfrm rot="5400000">
            <a:off x="4203687" y="4107661"/>
            <a:ext cx="50006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32" idx="3"/>
          </p:cNvCxnSpPr>
          <p:nvPr/>
        </p:nvCxnSpPr>
        <p:spPr>
          <a:xfrm rot="10800000" flipH="1" flipV="1">
            <a:off x="6208144" y="1999416"/>
            <a:ext cx="30732" cy="235824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 Box 12"/>
          <p:cNvSpPr txBox="1">
            <a:spLocks noChangeArrowheads="1"/>
          </p:cNvSpPr>
          <p:nvPr/>
        </p:nvSpPr>
        <p:spPr bwMode="auto">
          <a:xfrm>
            <a:off x="2881290" y="4499746"/>
            <a:ext cx="19288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Front runners</a:t>
            </a:r>
          </a:p>
        </p:txBody>
      </p:sp>
      <p:sp>
        <p:nvSpPr>
          <p:cNvPr id="49" name="Text Box 12"/>
          <p:cNvSpPr txBox="1">
            <a:spLocks noChangeArrowheads="1"/>
          </p:cNvSpPr>
          <p:nvPr/>
        </p:nvSpPr>
        <p:spPr bwMode="auto">
          <a:xfrm>
            <a:off x="4931360" y="4499746"/>
            <a:ext cx="1450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Early</a:t>
            </a:r>
          </a:p>
        </p:txBody>
      </p:sp>
      <p:sp>
        <p:nvSpPr>
          <p:cNvPr id="50" name="Text Box 12"/>
          <p:cNvSpPr txBox="1">
            <a:spLocks noChangeArrowheads="1"/>
          </p:cNvSpPr>
          <p:nvPr/>
        </p:nvSpPr>
        <p:spPr bwMode="auto">
          <a:xfrm>
            <a:off x="6502996" y="4506240"/>
            <a:ext cx="1450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Late </a:t>
            </a:r>
          </a:p>
        </p:txBody>
      </p:sp>
      <p:cxnSp>
        <p:nvCxnSpPr>
          <p:cNvPr id="52" name="Straight Connector 51"/>
          <p:cNvCxnSpPr/>
          <p:nvPr/>
        </p:nvCxnSpPr>
        <p:spPr>
          <a:xfrm rot="5400000">
            <a:off x="7631123" y="4106867"/>
            <a:ext cx="500066" cy="15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42889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30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578382" y="191149"/>
            <a:ext cx="10312225" cy="856815"/>
          </a:xfrm>
          <a:noFill/>
          <a:ln/>
        </p:spPr>
        <p:txBody>
          <a:bodyPr/>
          <a:lstStyle/>
          <a:p>
            <a:r>
              <a:rPr lang="en-US" sz="2400" dirty="0">
                <a:solidFill>
                  <a:schemeClr val="accent6">
                    <a:lumMod val="50000"/>
                  </a:schemeClr>
                </a:solidFill>
              </a:rPr>
              <a:t>Effort to commercialize R&amp;D pilots to products/services generating positive cash flow is both time and cost consuming … </a:t>
            </a:r>
          </a:p>
        </p:txBody>
      </p:sp>
      <p:sp>
        <p:nvSpPr>
          <p:cNvPr id="780291" name="Rectangle 3"/>
          <p:cNvSpPr>
            <a:spLocks noChangeArrowheads="1"/>
          </p:cNvSpPr>
          <p:nvPr/>
        </p:nvSpPr>
        <p:spPr bwMode="auto">
          <a:xfrm>
            <a:off x="8379533" y="1152829"/>
            <a:ext cx="2205733" cy="400110"/>
          </a:xfrm>
          <a:prstGeom prst="rect">
            <a:avLst/>
          </a:prstGeom>
          <a:solidFill>
            <a:schemeClr val="hlink"/>
          </a:solidFill>
          <a:ln w="57150">
            <a:solidFill>
              <a:srgbClr val="FF172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Product/Service $</a:t>
            </a:r>
          </a:p>
        </p:txBody>
      </p:sp>
      <p:sp>
        <p:nvSpPr>
          <p:cNvPr id="780293" name="Line 5"/>
          <p:cNvSpPr>
            <a:spLocks noChangeShapeType="1"/>
          </p:cNvSpPr>
          <p:nvPr/>
        </p:nvSpPr>
        <p:spPr bwMode="auto">
          <a:xfrm>
            <a:off x="3031881" y="3978935"/>
            <a:ext cx="7642967" cy="7438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 type="triangle"/>
          </a:ln>
          <a:effectLst/>
        </p:spPr>
        <p:txBody>
          <a:bodyPr wrap="none" anchor="ctr"/>
          <a:lstStyle/>
          <a:p>
            <a:endParaRPr lang="en-US" sz="36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0294" name="Line 6"/>
          <p:cNvSpPr>
            <a:spLocks noChangeShapeType="1"/>
          </p:cNvSpPr>
          <p:nvPr/>
        </p:nvSpPr>
        <p:spPr bwMode="auto">
          <a:xfrm flipV="1">
            <a:off x="3027485" y="1792290"/>
            <a:ext cx="0" cy="2143125"/>
          </a:xfrm>
          <a:prstGeom prst="line">
            <a:avLst/>
          </a:prstGeom>
          <a:noFill/>
          <a:ln w="508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0296" name="Freeform 8"/>
          <p:cNvSpPr>
            <a:spLocks/>
          </p:cNvSpPr>
          <p:nvPr/>
        </p:nvSpPr>
        <p:spPr bwMode="auto">
          <a:xfrm>
            <a:off x="3062706" y="3111500"/>
            <a:ext cx="6167803" cy="850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492" y="0"/>
              </a:cxn>
              <a:cxn ang="0">
                <a:pos x="1004" y="159"/>
              </a:cxn>
              <a:cxn ang="0">
                <a:pos x="1506" y="378"/>
              </a:cxn>
              <a:cxn ang="0">
                <a:pos x="2086" y="1301"/>
              </a:cxn>
              <a:cxn ang="0">
                <a:pos x="2519" y="1519"/>
              </a:cxn>
              <a:cxn ang="0">
                <a:pos x="3021" y="1519"/>
              </a:cxn>
              <a:cxn ang="0">
                <a:pos x="3533" y="1519"/>
              </a:cxn>
              <a:cxn ang="0">
                <a:pos x="4025" y="1519"/>
              </a:cxn>
              <a:cxn ang="0">
                <a:pos x="4537" y="1519"/>
              </a:cxn>
              <a:cxn ang="0">
                <a:pos x="4948" y="1519"/>
              </a:cxn>
              <a:cxn ang="0">
                <a:pos x="4957" y="1519"/>
              </a:cxn>
            </a:cxnLst>
            <a:rect l="0" t="0" r="r" b="b"/>
            <a:pathLst>
              <a:path w="4957" h="1519">
                <a:moveTo>
                  <a:pt x="0" y="0"/>
                </a:moveTo>
                <a:lnTo>
                  <a:pt x="492" y="0"/>
                </a:lnTo>
                <a:lnTo>
                  <a:pt x="1004" y="159"/>
                </a:lnTo>
                <a:lnTo>
                  <a:pt x="1506" y="378"/>
                </a:lnTo>
                <a:lnTo>
                  <a:pt x="2086" y="1301"/>
                </a:lnTo>
                <a:lnTo>
                  <a:pt x="2519" y="1519"/>
                </a:lnTo>
                <a:lnTo>
                  <a:pt x="3021" y="1519"/>
                </a:lnTo>
                <a:lnTo>
                  <a:pt x="3533" y="1519"/>
                </a:lnTo>
                <a:lnTo>
                  <a:pt x="4025" y="1519"/>
                </a:lnTo>
                <a:lnTo>
                  <a:pt x="4537" y="1519"/>
                </a:lnTo>
                <a:lnTo>
                  <a:pt x="4948" y="1519"/>
                </a:lnTo>
                <a:lnTo>
                  <a:pt x="4957" y="1519"/>
                </a:lnTo>
              </a:path>
            </a:pathLst>
          </a:custGeom>
          <a:noFill/>
          <a:ln w="1016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0297" name="Freeform 9"/>
          <p:cNvSpPr>
            <a:spLocks/>
          </p:cNvSpPr>
          <p:nvPr/>
        </p:nvSpPr>
        <p:spPr bwMode="auto">
          <a:xfrm>
            <a:off x="3031881" y="1674118"/>
            <a:ext cx="7255120" cy="2262882"/>
          </a:xfrm>
          <a:custGeom>
            <a:avLst/>
            <a:gdLst/>
            <a:ahLst/>
            <a:cxnLst>
              <a:cxn ang="0">
                <a:pos x="0" y="2019"/>
              </a:cxn>
              <a:cxn ang="0">
                <a:pos x="370" y="2019"/>
              </a:cxn>
              <a:cxn ang="0">
                <a:pos x="755" y="2019"/>
              </a:cxn>
              <a:cxn ang="0">
                <a:pos x="1133" y="2019"/>
              </a:cxn>
              <a:cxn ang="0">
                <a:pos x="1518" y="2019"/>
              </a:cxn>
              <a:cxn ang="0">
                <a:pos x="1896" y="2019"/>
              </a:cxn>
              <a:cxn ang="0">
                <a:pos x="2273" y="1817"/>
              </a:cxn>
              <a:cxn ang="0">
                <a:pos x="2658" y="506"/>
              </a:cxn>
              <a:cxn ang="0">
                <a:pos x="3028" y="214"/>
              </a:cxn>
              <a:cxn ang="0">
                <a:pos x="3413" y="4"/>
              </a:cxn>
              <a:cxn ang="0">
                <a:pos x="4979" y="0"/>
              </a:cxn>
              <a:cxn ang="0">
                <a:pos x="3791" y="4"/>
              </a:cxn>
            </a:cxnLst>
            <a:rect l="0" t="0" r="r" b="b"/>
            <a:pathLst>
              <a:path w="4979" h="2019">
                <a:moveTo>
                  <a:pt x="0" y="2019"/>
                </a:moveTo>
                <a:lnTo>
                  <a:pt x="370" y="2019"/>
                </a:lnTo>
                <a:lnTo>
                  <a:pt x="755" y="2019"/>
                </a:lnTo>
                <a:lnTo>
                  <a:pt x="1133" y="2019"/>
                </a:lnTo>
                <a:lnTo>
                  <a:pt x="1518" y="2019"/>
                </a:lnTo>
                <a:lnTo>
                  <a:pt x="1896" y="2019"/>
                </a:lnTo>
                <a:lnTo>
                  <a:pt x="2273" y="1817"/>
                </a:lnTo>
                <a:lnTo>
                  <a:pt x="2658" y="506"/>
                </a:lnTo>
                <a:lnTo>
                  <a:pt x="3028" y="214"/>
                </a:lnTo>
                <a:lnTo>
                  <a:pt x="3413" y="4"/>
                </a:lnTo>
                <a:lnTo>
                  <a:pt x="4979" y="0"/>
                </a:lnTo>
                <a:lnTo>
                  <a:pt x="3791" y="4"/>
                </a:lnTo>
              </a:path>
            </a:pathLst>
          </a:custGeom>
          <a:noFill/>
          <a:ln w="76200" cap="rnd" cmpd="sng">
            <a:solidFill>
              <a:srgbClr val="9900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 sz="36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0298" name="Rectangle 10"/>
          <p:cNvSpPr>
            <a:spLocks noChangeArrowheads="1"/>
          </p:cNvSpPr>
          <p:nvPr/>
        </p:nvSpPr>
        <p:spPr bwMode="auto">
          <a:xfrm>
            <a:off x="1016686" y="2599273"/>
            <a:ext cx="2031314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r>
              <a:rPr lang="en-US" sz="2400" dirty="0">
                <a:latin typeface="Arial" pitchFamily="34" charset="0"/>
                <a:cs typeface="Arial" pitchFamily="34" charset="0"/>
              </a:rPr>
              <a:t>R&amp;D and sales cost</a:t>
            </a:r>
          </a:p>
        </p:txBody>
      </p:sp>
      <p:sp>
        <p:nvSpPr>
          <p:cNvPr id="780299" name="AutoShape 11"/>
          <p:cNvSpPr>
            <a:spLocks noChangeArrowheads="1"/>
          </p:cNvSpPr>
          <p:nvPr/>
        </p:nvSpPr>
        <p:spPr bwMode="auto">
          <a:xfrm>
            <a:off x="3069983" y="2765426"/>
            <a:ext cx="5121517" cy="917067"/>
          </a:xfrm>
          <a:prstGeom prst="leftRightArrow">
            <a:avLst>
              <a:gd name="adj1" fmla="val 50000"/>
              <a:gd name="adj2" fmla="val 160076"/>
            </a:avLst>
          </a:prstGeom>
          <a:gradFill rotWithShape="0">
            <a:gsLst>
              <a:gs pos="0">
                <a:srgbClr val="FAFD00"/>
              </a:gs>
              <a:gs pos="50000">
                <a:srgbClr val="FFFFFF"/>
              </a:gs>
              <a:gs pos="100000">
                <a:srgbClr val="FAFD00"/>
              </a:gs>
            </a:gsLst>
            <a:lin ang="5400000" scaled="1"/>
          </a:gra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square" lIns="91433" tIns="45717" rIns="91433" bIns="45717" anchor="ctr"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 to Market</a:t>
            </a:r>
          </a:p>
        </p:txBody>
      </p:sp>
      <p:sp>
        <p:nvSpPr>
          <p:cNvPr id="780300" name="Text Box 12"/>
          <p:cNvSpPr txBox="1">
            <a:spLocks noChangeArrowheads="1"/>
          </p:cNvSpPr>
          <p:nvPr/>
        </p:nvSpPr>
        <p:spPr bwMode="auto">
          <a:xfrm>
            <a:off x="9467588" y="4058490"/>
            <a:ext cx="14503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Time</a:t>
            </a:r>
          </a:p>
        </p:txBody>
      </p:sp>
      <p:sp>
        <p:nvSpPr>
          <p:cNvPr id="780301" name="AutoShape 13"/>
          <p:cNvSpPr>
            <a:spLocks/>
          </p:cNvSpPr>
          <p:nvPr/>
        </p:nvSpPr>
        <p:spPr bwMode="auto">
          <a:xfrm>
            <a:off x="7106629" y="2501901"/>
            <a:ext cx="2618146" cy="400110"/>
          </a:xfrm>
          <a:prstGeom prst="borderCallout1">
            <a:avLst>
              <a:gd name="adj1" fmla="val 25176"/>
              <a:gd name="adj2" fmla="val -3329"/>
              <a:gd name="adj3" fmla="val 366186"/>
              <a:gd name="adj4" fmla="val -30110"/>
            </a:avLst>
          </a:prstGeom>
          <a:solidFill>
            <a:schemeClr val="hlink"/>
          </a:solidFill>
          <a:ln w="57150">
            <a:solidFill>
              <a:srgbClr val="FF1721"/>
            </a:solidFill>
            <a:miter lim="800000"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We tend to stop here</a:t>
            </a:r>
          </a:p>
        </p:txBody>
      </p:sp>
      <p:sp>
        <p:nvSpPr>
          <p:cNvPr id="780302" name="AutoShape 14"/>
          <p:cNvSpPr>
            <a:spLocks/>
          </p:cNvSpPr>
          <p:nvPr/>
        </p:nvSpPr>
        <p:spPr bwMode="auto">
          <a:xfrm>
            <a:off x="2986454" y="4140201"/>
            <a:ext cx="1746738" cy="400110"/>
          </a:xfrm>
          <a:prstGeom prst="borderCallout1">
            <a:avLst>
              <a:gd name="adj1" fmla="val 15065"/>
              <a:gd name="adj2" fmla="val 104028"/>
              <a:gd name="adj3" fmla="val -83864"/>
              <a:gd name="adj4" fmla="val 158070"/>
            </a:avLst>
          </a:prstGeom>
          <a:solidFill>
            <a:schemeClr val="hlink"/>
          </a:solidFill>
          <a:ln w="57150">
            <a:solidFill>
              <a:srgbClr val="FF1721"/>
            </a:solidFill>
            <a:miter lim="800000"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Prototype!</a:t>
            </a:r>
          </a:p>
        </p:txBody>
      </p:sp>
      <p:sp>
        <p:nvSpPr>
          <p:cNvPr id="780303" name="Text Box 15"/>
          <p:cNvSpPr txBox="1">
            <a:spLocks noChangeArrowheads="1"/>
          </p:cNvSpPr>
          <p:nvPr/>
        </p:nvSpPr>
        <p:spPr bwMode="auto">
          <a:xfrm>
            <a:off x="479561" y="4742398"/>
            <a:ext cx="10945301" cy="1751762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 marL="177800" indent="-1778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Complete the work 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Commercialization is the hardest part in innovation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Money and time (R&amp;D, sales, operations) to go from research pilots including licensing agreements  to cash-cow products are almost always overlooked and underestimated</a:t>
            </a:r>
          </a:p>
          <a:p>
            <a:pPr marL="177800" indent="-17780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It generally takes 5-7 years to succeed with new products/services in industrial markets even for established companies</a:t>
            </a:r>
          </a:p>
        </p:txBody>
      </p:sp>
    </p:spTree>
    <p:extLst>
      <p:ext uri="{BB962C8B-B14F-4D97-AF65-F5344CB8AC3E}">
        <p14:creationId xmlns:p14="http://schemas.microsoft.com/office/powerpoint/2010/main" val="186639207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291" grpId="0" animBg="1"/>
      <p:bldP spid="780296" grpId="0" animBg="1"/>
      <p:bldP spid="780297" grpId="0" animBg="1"/>
      <p:bldP spid="780299" grpId="0" animBg="1"/>
      <p:bldP spid="780301" grpId="0" animBg="1"/>
      <p:bldP spid="780302" grpId="0" animBg="1"/>
      <p:bldP spid="78030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0275" name="Rectangle 3"/>
          <p:cNvSpPr>
            <a:spLocks noGrp="1" noChangeArrowheads="1"/>
          </p:cNvSpPr>
          <p:nvPr>
            <p:ph type="title"/>
          </p:nvPr>
        </p:nvSpPr>
        <p:spPr>
          <a:xfrm>
            <a:off x="531410" y="194430"/>
            <a:ext cx="7772400" cy="649287"/>
          </a:xfrm>
        </p:spPr>
        <p:txBody>
          <a:bodyPr/>
          <a:lstStyle/>
          <a:p>
            <a:r>
              <a:rPr lang="en-US" sz="3200" dirty="0">
                <a:solidFill>
                  <a:schemeClr val="accent2">
                    <a:lumMod val="50000"/>
                  </a:schemeClr>
                </a:solidFill>
              </a:rPr>
              <a:t>Success factors</a:t>
            </a:r>
          </a:p>
        </p:txBody>
      </p:sp>
      <p:sp>
        <p:nvSpPr>
          <p:cNvPr id="950276" name="Rectangle 4"/>
          <p:cNvSpPr>
            <a:spLocks noGrp="1" noChangeArrowheads="1"/>
          </p:cNvSpPr>
          <p:nvPr>
            <p:ph type="body" sz="half" idx="3"/>
          </p:nvPr>
        </p:nvSpPr>
        <p:spPr>
          <a:xfrm>
            <a:off x="669687" y="986825"/>
            <a:ext cx="5206841" cy="4357718"/>
          </a:xfrm>
        </p:spPr>
        <p:txBody>
          <a:bodyPr/>
          <a:lstStyle/>
          <a:p>
            <a:pPr marL="355600" indent="-355600">
              <a:buClr>
                <a:schemeClr val="tx2"/>
              </a:buClr>
            </a:pPr>
            <a:r>
              <a:rPr lang="en-US" dirty="0"/>
              <a:t>Comparative advantages</a:t>
            </a:r>
          </a:p>
          <a:p>
            <a:pPr marL="355600" indent="-355600">
              <a:buClr>
                <a:schemeClr val="tx2"/>
              </a:buClr>
            </a:pPr>
            <a:r>
              <a:rPr lang="en-US" dirty="0"/>
              <a:t>Unique selling proposition</a:t>
            </a:r>
          </a:p>
          <a:p>
            <a:pPr marL="355600" indent="-355600">
              <a:buClr>
                <a:schemeClr val="tx2"/>
              </a:buClr>
            </a:pPr>
            <a:r>
              <a:rPr lang="en-US" dirty="0"/>
              <a:t>Change the rules of the game</a:t>
            </a:r>
          </a:p>
          <a:p>
            <a:pPr marL="355600" indent="-355600">
              <a:buClr>
                <a:schemeClr val="tx2"/>
              </a:buClr>
            </a:pPr>
            <a:r>
              <a:rPr lang="en-US" dirty="0"/>
              <a:t>Access to capital and competence</a:t>
            </a:r>
          </a:p>
          <a:p>
            <a:pPr marL="355600" indent="-355600">
              <a:buClr>
                <a:schemeClr val="tx2"/>
              </a:buClr>
            </a:pPr>
            <a:r>
              <a:rPr lang="en-US" dirty="0"/>
              <a:t>Speed in implementation</a:t>
            </a:r>
          </a:p>
          <a:p>
            <a:pPr marL="355600" indent="-355600">
              <a:buClr>
                <a:schemeClr val="tx2"/>
              </a:buClr>
            </a:pPr>
            <a:r>
              <a:rPr lang="en-US" dirty="0"/>
              <a:t>Endurance</a:t>
            </a:r>
          </a:p>
          <a:p>
            <a:pPr marL="355600" indent="-355600">
              <a:buClr>
                <a:schemeClr val="tx2"/>
              </a:buClr>
            </a:pPr>
            <a:r>
              <a:rPr lang="en-US" dirty="0"/>
              <a:t>Teamwork</a:t>
            </a:r>
          </a:p>
          <a:p>
            <a:pPr marL="355600" indent="-355600">
              <a:buClr>
                <a:schemeClr val="tx2"/>
              </a:buClr>
            </a:pPr>
            <a:r>
              <a:rPr lang="en-US" dirty="0"/>
              <a:t>Winner instincts</a:t>
            </a:r>
          </a:p>
          <a:p>
            <a:pPr marL="355600" indent="-355600">
              <a:buClr>
                <a:schemeClr val="tx2"/>
              </a:buClr>
            </a:pPr>
            <a:r>
              <a:rPr lang="en-US" dirty="0"/>
              <a:t>Being professional from day 1</a:t>
            </a:r>
          </a:p>
          <a:p>
            <a:pPr marL="355600" indent="-355600">
              <a:buClr>
                <a:schemeClr val="tx2"/>
              </a:buClr>
            </a:pPr>
            <a:endParaRPr lang="en-US" dirty="0"/>
          </a:p>
          <a:p>
            <a:pPr marL="355600" indent="-355600">
              <a:buClr>
                <a:schemeClr val="tx2"/>
              </a:buClr>
            </a:pPr>
            <a:endParaRPr lang="en-US" dirty="0"/>
          </a:p>
          <a:p>
            <a:pPr marL="355600" indent="-355600">
              <a:buClr>
                <a:schemeClr val="tx2"/>
              </a:buClr>
            </a:pPr>
            <a:endParaRPr lang="en-US" dirty="0"/>
          </a:p>
          <a:p>
            <a:pPr marL="355600" indent="-355600">
              <a:buClr>
                <a:schemeClr val="tx2"/>
              </a:buClr>
            </a:pPr>
            <a:endParaRPr lang="en-US" dirty="0"/>
          </a:p>
          <a:p>
            <a:pPr marL="355600" indent="-355600">
              <a:buClr>
                <a:schemeClr val="tx2"/>
              </a:buClr>
              <a:buNone/>
            </a:pPr>
            <a:endParaRPr lang="en-US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5474" y="1161485"/>
            <a:ext cx="5516602" cy="3671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406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1" name="Rectangle 3"/>
          <p:cNvSpPr>
            <a:spLocks noChangeArrowheads="1"/>
          </p:cNvSpPr>
          <p:nvPr/>
        </p:nvSpPr>
        <p:spPr bwMode="auto">
          <a:xfrm>
            <a:off x="617012" y="3576918"/>
            <a:ext cx="4394601" cy="644525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</a:rPr>
              <a:t>Pessimists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b="1" dirty="0">
                <a:solidFill>
                  <a:schemeClr val="bg1"/>
                </a:solidFill>
              </a:rPr>
              <a:t>never win wars!</a:t>
            </a:r>
          </a:p>
        </p:txBody>
      </p:sp>
      <p:graphicFrame>
        <p:nvGraphicFramePr>
          <p:cNvPr id="647172" name="Object 4"/>
          <p:cNvGraphicFramePr>
            <a:graphicFrameLocks noChangeAspect="1"/>
          </p:cNvGraphicFramePr>
          <p:nvPr/>
        </p:nvGraphicFramePr>
        <p:xfrm>
          <a:off x="1161866" y="4458811"/>
          <a:ext cx="3304895" cy="185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3" imgW="2246400" imgH="1162800" progId="">
                  <p:embed/>
                </p:oleObj>
              </mc:Choice>
              <mc:Fallback>
                <p:oleObj name="Clip" r:id="rId3" imgW="2246400" imgH="1162800" progId="">
                  <p:embed/>
                  <p:pic>
                    <p:nvPicPr>
                      <p:cNvPr id="64717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1866" y="4458811"/>
                        <a:ext cx="3304895" cy="18533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B874FC7C-5E1B-3D48-B2B9-20915500A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012" y="766628"/>
            <a:ext cx="9991164" cy="782930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r>
              <a:rPr lang="en-US" sz="2400" b="1" dirty="0">
                <a:solidFill>
                  <a:schemeClr val="bg1"/>
                </a:solidFill>
              </a:rPr>
              <a:t>Increase ambitions: </a:t>
            </a:r>
            <a:br>
              <a:rPr lang="en-US" sz="2400" b="1" dirty="0">
                <a:solidFill>
                  <a:schemeClr val="bg1"/>
                </a:solidFill>
              </a:rPr>
            </a:br>
            <a:r>
              <a:rPr lang="en-US" sz="2400" b="1" dirty="0">
                <a:solidFill>
                  <a:schemeClr val="bg1"/>
                </a:solidFill>
              </a:rPr>
              <a:t>We should move comma in terms of spin-offs from </a:t>
            </a:r>
            <a:r>
              <a:rPr lang="en-US" sz="2400" b="1" dirty="0" err="1">
                <a:solidFill>
                  <a:schemeClr val="bg1"/>
                </a:solidFill>
              </a:rPr>
              <a:t>uiniversities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413D53-EA46-434F-9C92-155240E030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312" y="2017809"/>
            <a:ext cx="10038288" cy="1169891"/>
          </a:xfrm>
          <a:prstGeom prst="rect">
            <a:avLst/>
          </a:prstGeom>
          <a:solidFill>
            <a:schemeClr val="accent2"/>
          </a:solidFill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/>
          <a:lstStyle/>
          <a:p>
            <a:pPr>
              <a:spcBef>
                <a:spcPct val="20000"/>
              </a:spcBef>
              <a:buClr>
                <a:schemeClr val="accent1"/>
              </a:buClr>
              <a:buSzPct val="100000"/>
              <a:buFont typeface="Wingdings" pitchFamily="2" charset="2"/>
              <a:buNone/>
            </a:pPr>
            <a:r>
              <a:rPr lang="en-US" sz="2400" b="1" u="sng">
                <a:solidFill>
                  <a:schemeClr val="bg1"/>
                </a:solidFill>
              </a:rPr>
              <a:t>Challenge NTNU, ++ </a:t>
            </a:r>
            <a:r>
              <a:rPr lang="en-US" sz="2400" b="1" dirty="0">
                <a:solidFill>
                  <a:schemeClr val="bg1"/>
                </a:solidFill>
              </a:rPr>
              <a:t>and the surrounding innovation ecosystem in scaling up </a:t>
            </a:r>
            <a:r>
              <a:rPr lang="en-US" sz="2400" b="1" u="sng" dirty="0">
                <a:solidFill>
                  <a:schemeClr val="bg1"/>
                </a:solidFill>
              </a:rPr>
              <a:t>capabilities</a:t>
            </a:r>
            <a:r>
              <a:rPr lang="en-US" sz="2400" b="1" dirty="0">
                <a:solidFill>
                  <a:schemeClr val="bg1"/>
                </a:solidFill>
              </a:rPr>
              <a:t> and </a:t>
            </a:r>
            <a:r>
              <a:rPr lang="en-US" sz="2400" b="1" u="sng" dirty="0">
                <a:solidFill>
                  <a:schemeClr val="bg1"/>
                </a:solidFill>
              </a:rPr>
              <a:t>capacity</a:t>
            </a:r>
            <a:r>
              <a:rPr lang="en-US" sz="2400" b="1" dirty="0">
                <a:solidFill>
                  <a:schemeClr val="bg1"/>
                </a:solidFill>
              </a:rPr>
              <a:t> in terms of financial and human capital </a:t>
            </a:r>
          </a:p>
        </p:txBody>
      </p:sp>
    </p:spTree>
    <p:extLst>
      <p:ext uri="{BB962C8B-B14F-4D97-AF65-F5344CB8AC3E}">
        <p14:creationId xmlns:p14="http://schemas.microsoft.com/office/powerpoint/2010/main" val="1298445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7171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01453" name="Group 45"/>
          <p:cNvGraphicFramePr>
            <a:graphicFrameLocks noGrp="1"/>
          </p:cNvGraphicFramePr>
          <p:nvPr/>
        </p:nvGraphicFramePr>
        <p:xfrm>
          <a:off x="1775520" y="730250"/>
          <a:ext cx="8784976" cy="5672836"/>
        </p:xfrm>
        <a:graphic>
          <a:graphicData uri="http://schemas.openxmlformats.org/drawingml/2006/table">
            <a:tbl>
              <a:tblPr/>
              <a:tblGrid>
                <a:gridCol w="61926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22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233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Suksesskriterier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233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Tilrettleggeren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4213"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Unik forretningsidé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Topp fagkompetanse kombinert med god forretningsforståelse og nettverk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Likeverdig fokus på teknologi og marked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Komplementært gründerteam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Pågangsmot og utholdenhet hos gründerne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Erfaring fra både industri og NTNU</a:t>
                      </a:r>
                      <a:endParaRPr kumimoji="0" lang="en-US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-76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Gründerteamet: 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4 professorer 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1 forretningskonsulent  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1 advokat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-76" charset="-128"/>
                      </a:endParaRP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-7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7038"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Kompetanse-basert innovasjon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Systematisk og langsiktig forskning ved NTNU innen teknisk kybernetikk og marin teknikk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Støtte og tilrettelegging fra Institutt for marin teknikk, Institutt for teknisk kybernetikk og CeSOS ved NTNU 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Norge har en verdensledende klynge innen maritime, olje og gass med tradisjoner for innovasjon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Innovasjon i kjølvannet av industrilokomotiver som Statoil, DNV, …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Ekstern- og intern rekruttering av rett ledelse og mannskap til rett tid og rett plass(styret, CEO, CTO, CMO, COO, </a:t>
                      </a:r>
                      <a:r>
                        <a:rPr kumimoji="0" lang="nb-NO" sz="16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osv</a:t>
                      </a: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NTNU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Norges Forskningsråd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Innovasjon Norge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Industrien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Ansatte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Selskapsledelsen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Styret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Eiere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-76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-7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401454" name="Rectangle 46"/>
          <p:cNvSpPr>
            <a:spLocks noChangeArrowheads="1"/>
          </p:cNvSpPr>
          <p:nvPr/>
        </p:nvSpPr>
        <p:spPr bwMode="auto">
          <a:xfrm>
            <a:off x="1919536" y="11492"/>
            <a:ext cx="77724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 sz="2800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ヒラギノ角ゴ Pro W3" pitchFamily="-76" charset="-128"/>
                <a:cs typeface="Arial" pitchFamily="34" charset="0"/>
              </a:rPr>
              <a:t>Etablering av Marine </a:t>
            </a:r>
            <a:r>
              <a:rPr lang="nb-NO" sz="2800" b="1" dirty="0" err="1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ヒラギノ角ゴ Pro W3" pitchFamily="-76" charset="-128"/>
                <a:cs typeface="Arial" pitchFamily="34" charset="0"/>
              </a:rPr>
              <a:t>Cybernetics</a:t>
            </a:r>
            <a:r>
              <a:rPr lang="nb-NO" sz="2800" b="1" dirty="0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ヒラギノ角ゴ Pro W3" pitchFamily="-76" charset="-128"/>
                <a:cs typeface="Arial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70685169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459" name="Group 99"/>
          <p:cNvGraphicFramePr>
            <a:graphicFrameLocks noGrp="1"/>
          </p:cNvGraphicFramePr>
          <p:nvPr/>
        </p:nvGraphicFramePr>
        <p:xfrm>
          <a:off x="2135188" y="819150"/>
          <a:ext cx="8173144" cy="5685410"/>
        </p:xfrm>
        <a:graphic>
          <a:graphicData uri="http://schemas.openxmlformats.org/drawingml/2006/table">
            <a:tbl>
              <a:tblPr/>
              <a:tblGrid>
                <a:gridCol w="56169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561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8775"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2233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Suksesskriterier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2233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Tilrettleggeren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folHlink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Inkubatorfasen: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Teknologiutvikling (Forskning og Utvikling)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Forretningsutvikling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Referansesalg (pilot 1) 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IG NTNU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Innovasjon Norge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Statoil LUP, DNV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Skattefunn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6538"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Kommersialiseringsfasen: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Teknologiutvikling (Forskning og Utvikling)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Forretningsutvikling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Organisasjonsbygging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Referansesalg (piloter 2, 3, 4….)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Innovasjon Norge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Statoil I&amp;K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Skattefunn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DNV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-76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3963">
                <a:tc>
                  <a:txBody>
                    <a:bodyPr/>
                    <a:lstStyle/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Vekstfasen: 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Teknologiutvikling (Forskning og Utvikling)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Trimming av produktene/tjenestene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Masseproduksjon 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Organisasjonsbygging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Internasjonal etableringer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Partnerskap/agenter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Eksternt rekruttert  CEO med ballast for lønnsom vekst</a:t>
                      </a:r>
                    </a:p>
                    <a:p>
                      <a:pPr marL="173038" marR="0" lvl="0" indent="-173038" algn="l" defTabSz="914400" rtl="0" eaLnBrk="1" fontAlgn="base" latinLnBrk="0" hangingPunct="1">
                        <a:lnSpc>
                          <a:spcPct val="11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Oppkjøp (exit)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FC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DNV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Innovasjon Norge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Norges forskningsråd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Statoil I&amp;K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Jebsen </a:t>
                      </a:r>
                      <a:r>
                        <a:rPr kumimoji="0" lang="nb-NO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Asset</a:t>
                      </a: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 Management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nb-NO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ヒラギノ角ゴ Pro W3" pitchFamily="-76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nb-NO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ヒラギノ角ゴ Pro W3" pitchFamily="-76" charset="-128"/>
                        </a:rPr>
                        <a:t>….nye investorer eller kjøpere 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2CF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9461" name="Rectangle 101"/>
          <p:cNvSpPr>
            <a:spLocks noChangeArrowheads="1"/>
          </p:cNvSpPr>
          <p:nvPr/>
        </p:nvSpPr>
        <p:spPr bwMode="auto">
          <a:xfrm>
            <a:off x="1775520" y="188913"/>
            <a:ext cx="853281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nb-NO" sz="2800" b="1" dirty="0">
                <a:solidFill>
                  <a:srgbClr val="002060"/>
                </a:solidFill>
                <a:latin typeface="Arial" pitchFamily="34" charset="0"/>
                <a:ea typeface="ヒラギノ角ゴ Pro W3" pitchFamily="-76" charset="-128"/>
                <a:cs typeface="Arial" pitchFamily="34" charset="0"/>
              </a:rPr>
              <a:t> Kommersialisering og vekst</a:t>
            </a:r>
          </a:p>
        </p:txBody>
      </p:sp>
    </p:spTree>
    <p:extLst>
      <p:ext uri="{BB962C8B-B14F-4D97-AF65-F5344CB8AC3E}">
        <p14:creationId xmlns:p14="http://schemas.microsoft.com/office/powerpoint/2010/main" val="1102897158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738" name="Rectangle 2"/>
          <p:cNvSpPr>
            <a:spLocks noGrp="1" noChangeArrowheads="1"/>
          </p:cNvSpPr>
          <p:nvPr>
            <p:ph type="title"/>
          </p:nvPr>
        </p:nvSpPr>
        <p:spPr>
          <a:xfrm>
            <a:off x="719667" y="260376"/>
            <a:ext cx="10363200" cy="879475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license to create…</a:t>
            </a:r>
          </a:p>
        </p:txBody>
      </p:sp>
      <p:sp>
        <p:nvSpPr>
          <p:cNvPr id="628740" name="Rectangle 4"/>
          <p:cNvSpPr>
            <a:spLocks noChangeArrowheads="1"/>
          </p:cNvSpPr>
          <p:nvPr/>
        </p:nvSpPr>
        <p:spPr bwMode="auto">
          <a:xfrm>
            <a:off x="565080" y="1268422"/>
            <a:ext cx="5435028" cy="5113337"/>
          </a:xfrm>
          <a:prstGeom prst="rect">
            <a:avLst/>
          </a:prstGeom>
        </p:spPr>
        <p:txBody>
          <a:bodyPr lIns="67867" tIns="33339" rIns="67867" bIns="33339">
            <a:normAutofit/>
          </a:bodyPr>
          <a:lstStyle/>
          <a:p>
            <a:pPr marL="385753" indent="-385753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533" dirty="0"/>
              <a:t>Long term research chasing impact</a:t>
            </a:r>
          </a:p>
          <a:p>
            <a:pPr marL="385753" indent="-385753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533" dirty="0"/>
              <a:t>Researcher driven innovation well tuned with technology trends and market insight </a:t>
            </a:r>
          </a:p>
          <a:p>
            <a:pPr marL="385753" indent="-385753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533" dirty="0"/>
              <a:t>No strings attached regarding IPR</a:t>
            </a:r>
          </a:p>
          <a:p>
            <a:pPr marL="385753" indent="-385753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533" dirty="0"/>
              <a:t>Established a culture for innovation and entrepreneurships</a:t>
            </a:r>
          </a:p>
          <a:p>
            <a:pPr marL="385753" indent="-385753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533" dirty="0"/>
              <a:t>Executive orders from Government, NTNU and partners: </a:t>
            </a:r>
            <a:r>
              <a:rPr lang="en-US" sz="2533" dirty="0">
                <a:solidFill>
                  <a:srgbClr val="C00000"/>
                </a:solidFill>
              </a:rPr>
              <a:t>Get it done</a:t>
            </a:r>
          </a:p>
          <a:p>
            <a:pPr marL="385753" indent="-385753" eaLnBrk="0" hangingPunct="0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en-US" sz="2533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FD38019-905C-B049-B3CB-4442E70658E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6096000" y="1124745"/>
            <a:ext cx="5080000" cy="51133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51911408"/>
      </p:ext>
    </p:extLst>
  </p:cSld>
  <p:clrMapOvr>
    <a:masterClrMapping/>
  </p:clrMapOvr>
  <p:transition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215" y="251358"/>
            <a:ext cx="6927758" cy="1008109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n-lt"/>
                <a:cs typeface="Arial" panose="020B0604020202020204" pitchFamily="34" charset="0"/>
              </a:rPr>
              <a:t>NTNU creates innovations for</a:t>
            </a:r>
            <a:r>
              <a:rPr lang="mr-IN" sz="32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…</a:t>
            </a:r>
            <a:endParaRPr lang="en-US" sz="3200" dirty="0">
              <a:solidFill>
                <a:schemeClr val="accent6">
                  <a:lumMod val="50000"/>
                </a:schemeClr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344139" y="5178788"/>
            <a:ext cx="4242172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FFFFFF"/>
                </a:solidFill>
              </a:rPr>
              <a:t>New</a:t>
            </a:r>
            <a:r>
              <a:rPr lang="en-US" sz="2000" dirty="0">
                <a:solidFill>
                  <a:srgbClr val="FFFFFF"/>
                </a:solidFill>
              </a:rPr>
              <a:t> method, product or process that are </a:t>
            </a:r>
            <a:r>
              <a:rPr lang="en-US" sz="2000" b="1" dirty="0">
                <a:solidFill>
                  <a:srgbClr val="FFFFFF"/>
                </a:solidFill>
              </a:rPr>
              <a:t>valuable</a:t>
            </a:r>
            <a:r>
              <a:rPr lang="en-US" sz="2000" dirty="0">
                <a:solidFill>
                  <a:srgbClr val="FFFFFF"/>
                </a:solidFill>
              </a:rPr>
              <a:t> and </a:t>
            </a:r>
            <a:r>
              <a:rPr lang="en-US" sz="2000" b="1" dirty="0">
                <a:solidFill>
                  <a:srgbClr val="FFFFFF"/>
                </a:solidFill>
              </a:rPr>
              <a:t>taken in use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3143672" y="1386004"/>
            <a:ext cx="2376264" cy="827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Industry partners and collaborators</a:t>
            </a:r>
          </a:p>
          <a:p>
            <a:pPr eaLnBrk="0" hangingPunct="0"/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143672" y="2483868"/>
            <a:ext cx="2376264" cy="827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Universities and research institutes</a:t>
            </a:r>
          </a:p>
          <a:p>
            <a:pPr eaLnBrk="0" hangingPunct="0"/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143672" y="3581732"/>
            <a:ext cx="2376264" cy="827576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Governmental agencies</a:t>
            </a:r>
          </a:p>
          <a:p>
            <a:pPr eaLnBrk="0" hangingPunct="0"/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3166020" y="4689656"/>
            <a:ext cx="2353917" cy="827576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0" hangingPunct="0"/>
            <a:r>
              <a:rPr lang="en-US" sz="2000">
                <a:solidFill>
                  <a:srgbClr val="000000"/>
                </a:solidFill>
                <a:latin typeface="Arial" charset="0"/>
              </a:rPr>
              <a:t>New industry – company spinoffs</a:t>
            </a:r>
          </a:p>
          <a:p>
            <a:pPr eaLnBrk="0" hangingPunct="0"/>
            <a:endParaRPr lang="en-US" sz="200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0" name="Picture 4" descr="C:\Users\assor\Desktop\ill_vinnendesirkel_english_Maritim21.jpg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344139" y="1466031"/>
            <a:ext cx="3855451" cy="3671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Flowchart: Connector 5"/>
          <p:cNvSpPr/>
          <p:nvPr/>
        </p:nvSpPr>
        <p:spPr bwMode="auto">
          <a:xfrm>
            <a:off x="1631504" y="1151877"/>
            <a:ext cx="1368152" cy="1197004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en-US" sz="1600">
              <a:latin typeface="Arial" charset="0"/>
            </a:endParaRPr>
          </a:p>
        </p:txBody>
      </p:sp>
      <p:sp>
        <p:nvSpPr>
          <p:cNvPr id="11" name="Flowchart: Connector 10"/>
          <p:cNvSpPr/>
          <p:nvPr/>
        </p:nvSpPr>
        <p:spPr bwMode="auto">
          <a:xfrm>
            <a:off x="2107283" y="2714607"/>
            <a:ext cx="288032" cy="288032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r>
              <a:rPr lang="nb-NO" sz="1600">
                <a:latin typeface="Arial" charset="0"/>
              </a:rPr>
              <a:t> </a:t>
            </a:r>
            <a:endParaRPr lang="en-US" sz="800">
              <a:latin typeface="Arial" charset="0"/>
            </a:endParaRPr>
          </a:p>
        </p:txBody>
      </p:sp>
      <p:sp>
        <p:nvSpPr>
          <p:cNvPr id="12" name="Flowchart: Connector 11"/>
          <p:cNvSpPr/>
          <p:nvPr/>
        </p:nvSpPr>
        <p:spPr bwMode="auto">
          <a:xfrm>
            <a:off x="1991544" y="3717033"/>
            <a:ext cx="504056" cy="484097"/>
          </a:xfrm>
          <a:prstGeom prst="flowChartConnector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en-US" sz="1400">
              <a:latin typeface="Arial" charset="0"/>
            </a:endParaRPr>
          </a:p>
        </p:txBody>
      </p:sp>
      <p:sp>
        <p:nvSpPr>
          <p:cNvPr id="13" name="Flowchart: Connector 12"/>
          <p:cNvSpPr/>
          <p:nvPr/>
        </p:nvSpPr>
        <p:spPr bwMode="auto">
          <a:xfrm>
            <a:off x="1991544" y="4797152"/>
            <a:ext cx="504056" cy="432048"/>
          </a:xfrm>
          <a:prstGeom prst="flowChartConnec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77" eaLnBrk="0" hangingPunct="0"/>
            <a:endParaRPr lang="en-US" sz="1600">
              <a:latin typeface="Arial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75148" y="2339589"/>
            <a:ext cx="752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90%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063553" y="2987661"/>
            <a:ext cx="59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2%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47157" y="4149081"/>
            <a:ext cx="59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4%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47157" y="5229201"/>
            <a:ext cx="592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4%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DF2D49A9-F3C0-C744-8D68-8F994E94409A}"/>
              </a:ext>
            </a:extLst>
          </p:cNvPr>
          <p:cNvSpPr txBox="1">
            <a:spLocks/>
          </p:cNvSpPr>
          <p:nvPr/>
        </p:nvSpPr>
        <p:spPr>
          <a:xfrm>
            <a:off x="7722149" y="484815"/>
            <a:ext cx="3980116" cy="484097"/>
          </a:xfrm>
          <a:prstGeom prst="rect">
            <a:avLst/>
          </a:prstGeom>
          <a:noFill/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MT Bold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MT Bold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MT Bold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MT Bold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MT Bold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MT Bold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MT Bold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Arial MT Bold" charset="0"/>
              </a:defRPr>
            </a:lvl9pPr>
          </a:lstStyle>
          <a:p>
            <a:r>
              <a:rPr lang="en-US" sz="1800" dirty="0">
                <a:solidFill>
                  <a:srgbClr val="2D2DB9">
                    <a:lumMod val="50000"/>
                  </a:srgbClr>
                </a:solidFill>
              </a:rPr>
              <a:t>The Norwegian “</a:t>
            </a:r>
            <a:r>
              <a:rPr lang="en-US" sz="1800" i="1" dirty="0">
                <a:solidFill>
                  <a:srgbClr val="2D2DB9">
                    <a:lumMod val="50000"/>
                  </a:srgbClr>
                </a:solidFill>
              </a:rPr>
              <a:t>Silicon Valley</a:t>
            </a:r>
            <a:r>
              <a:rPr lang="en-US" sz="1800" dirty="0">
                <a:solidFill>
                  <a:srgbClr val="2D2DB9">
                    <a:lumMod val="50000"/>
                  </a:srgbClr>
                </a:solidFill>
              </a:rPr>
              <a:t>” is the blue economy…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326D6F7-D759-C041-84B7-F65002CDF042}"/>
              </a:ext>
            </a:extLst>
          </p:cNvPr>
          <p:cNvSpPr/>
          <p:nvPr/>
        </p:nvSpPr>
        <p:spPr>
          <a:xfrm>
            <a:off x="1920874" y="5896625"/>
            <a:ext cx="3599062" cy="369332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txBody>
          <a:bodyPr wrap="none">
            <a:spAutoFit/>
          </a:bodyPr>
          <a:lstStyle/>
          <a:p>
            <a:pPr marL="0" lvl="1" eaLnBrk="0" hangingPunct="0">
              <a:defRPr/>
            </a:pPr>
            <a:r>
              <a:rPr lang="en-US">
                <a:solidFill>
                  <a:schemeClr val="accent3"/>
                </a:solidFill>
                <a:latin typeface="Albertus Medium" pitchFamily="34" charset="0"/>
              </a:rPr>
              <a:t>Ambition: 10x increase in spinoffs</a:t>
            </a:r>
          </a:p>
        </p:txBody>
      </p:sp>
    </p:spTree>
    <p:extLst>
      <p:ext uri="{BB962C8B-B14F-4D97-AF65-F5344CB8AC3E}">
        <p14:creationId xmlns:p14="http://schemas.microsoft.com/office/powerpoint/2010/main" val="4119337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414" y="62368"/>
            <a:ext cx="9409045" cy="918360"/>
          </a:xfrm>
        </p:spPr>
        <p:txBody>
          <a:bodyPr/>
          <a:lstStyle/>
          <a:p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 for innovation</a:t>
            </a: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451024672"/>
              </p:ext>
            </p:extLst>
          </p:nvPr>
        </p:nvGraphicFramePr>
        <p:xfrm>
          <a:off x="2567608" y="1083468"/>
          <a:ext cx="6840760" cy="4496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1312116" y="5774532"/>
            <a:ext cx="106571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/>
              <a:t>Method developed by NTNU AMOS in collaboration with NTNU TTO</a:t>
            </a:r>
          </a:p>
        </p:txBody>
      </p:sp>
    </p:spTree>
    <p:extLst>
      <p:ext uri="{BB962C8B-B14F-4D97-AF65-F5344CB8AC3E}">
        <p14:creationId xmlns:p14="http://schemas.microsoft.com/office/powerpoint/2010/main" val="1960757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8682" y="0"/>
            <a:ext cx="12385375" cy="6981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2259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6132" y="1124744"/>
            <a:ext cx="7193304" cy="4795536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3633" y="4772834"/>
            <a:ext cx="1212204" cy="539095"/>
          </a:xfrm>
          <a:prstGeom prst="rect">
            <a:avLst/>
          </a:prstGeom>
        </p:spPr>
      </p:pic>
      <p:sp>
        <p:nvSpPr>
          <p:cNvPr id="48" name="Tittel 1"/>
          <p:cNvSpPr>
            <a:spLocks noGrp="1"/>
          </p:cNvSpPr>
          <p:nvPr>
            <p:ph type="title"/>
          </p:nvPr>
        </p:nvSpPr>
        <p:spPr>
          <a:xfrm>
            <a:off x="923425" y="317624"/>
            <a:ext cx="8448939" cy="668965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+mn-ea"/>
                <a:cs typeface="+mn-cs"/>
              </a:rPr>
              <a:t>NTNU Research Centre of Excellence Spin-offs</a:t>
            </a:r>
            <a:br>
              <a:rPr lang="en-US" sz="2400" dirty="0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+mn-ea"/>
                <a:cs typeface="+mn-cs"/>
              </a:rPr>
            </a:br>
            <a:r>
              <a:rPr lang="en-US" sz="2400" dirty="0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+mn-ea"/>
                <a:cs typeface="+mn-cs"/>
              </a:rPr>
              <a:t>(</a:t>
            </a:r>
            <a:r>
              <a:rPr lang="en-US" sz="1800" dirty="0" err="1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+mn-ea"/>
                <a:cs typeface="+mn-cs"/>
              </a:rPr>
              <a:t>CeSOS</a:t>
            </a:r>
            <a:r>
              <a:rPr lang="en-US" sz="1800" dirty="0">
                <a:solidFill>
                  <a:srgbClr val="2D2DB9">
                    <a:lumMod val="50000"/>
                  </a:srgbClr>
                </a:solidFill>
                <a:latin typeface="Arial" pitchFamily="34" charset="0"/>
                <a:ea typeface="+mn-ea"/>
                <a:cs typeface="+mn-cs"/>
              </a:rPr>
              <a:t>, NTNU AMOS)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01076" y="2563991"/>
            <a:ext cx="1800200" cy="559107"/>
          </a:xfrm>
          <a:prstGeom prst="rect">
            <a:avLst/>
          </a:prstGeom>
        </p:spPr>
      </p:pic>
      <p:pic>
        <p:nvPicPr>
          <p:cNvPr id="51" name="Picture 8" descr="logo-mediu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75440" y="3781705"/>
            <a:ext cx="1656184" cy="208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895" y="1049408"/>
            <a:ext cx="792088" cy="109715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00256" y="1988840"/>
            <a:ext cx="1944216" cy="79208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4"/>
          <a:stretch/>
        </p:blipFill>
        <p:spPr>
          <a:xfrm>
            <a:off x="7344139" y="1124744"/>
            <a:ext cx="1241623" cy="554296"/>
          </a:xfrm>
          <a:prstGeom prst="rect">
            <a:avLst/>
          </a:prstGeom>
        </p:spPr>
      </p:pic>
      <p:pic>
        <p:nvPicPr>
          <p:cNvPr id="11" name="Picture 10" descr="A close up of a sign&#10;&#10;Description automatically generated">
            <a:extLst>
              <a:ext uri="{FF2B5EF4-FFF2-40B4-BE49-F238E27FC236}">
                <a16:creationId xmlns:a16="http://schemas.microsoft.com/office/drawing/2014/main" id="{4A906406-369C-CC48-8971-8EA4EAEE51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7968" y="836712"/>
            <a:ext cx="806989" cy="80698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3DCD16E-01A8-FC48-A625-0F9530D1C85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76321" y="3332990"/>
            <a:ext cx="2086151" cy="537029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</p:pic>
      <p:pic>
        <p:nvPicPr>
          <p:cNvPr id="4" name="Picture 3" descr="A picture containing object, clock&#10;&#10;Description automatically generated">
            <a:extLst>
              <a:ext uri="{FF2B5EF4-FFF2-40B4-BE49-F238E27FC236}">
                <a16:creationId xmlns:a16="http://schemas.microsoft.com/office/drawing/2014/main" id="{C1857B3D-1760-EF47-AAC4-ED0779C0528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288" y="4389107"/>
            <a:ext cx="2255573" cy="53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134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32" y="91208"/>
            <a:ext cx="3268011" cy="1752077"/>
          </a:xfrm>
          <a:prstGeom prst="rect">
            <a:avLst/>
          </a:prstGeom>
        </p:spPr>
      </p:pic>
      <p:pic>
        <p:nvPicPr>
          <p:cNvPr id="16" name="Content Placeholder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9" y="1681475"/>
            <a:ext cx="3829230" cy="1904841"/>
          </a:xfrm>
          <a:prstGeom prst="rect">
            <a:avLst/>
          </a:prstGeom>
        </p:spPr>
      </p:pic>
      <p:pic>
        <p:nvPicPr>
          <p:cNvPr id="17" name="Content Placeholder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90" y="3830852"/>
            <a:ext cx="4484165" cy="2230637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5700713" y="1382850"/>
            <a:ext cx="16985" cy="4875075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293469" y="6240851"/>
            <a:ext cx="111259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 Black" pitchFamily="34" charset="0"/>
              </a:rPr>
              <a:t>Testing of control systems through use of simulators</a:t>
            </a:r>
          </a:p>
        </p:txBody>
      </p:sp>
      <p:pic>
        <p:nvPicPr>
          <p:cNvPr id="24" name="Content Placeholder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3558" y="2802074"/>
            <a:ext cx="4614730" cy="122694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 flipH="1">
            <a:off x="6681419" y="1114618"/>
            <a:ext cx="49266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dirty="0"/>
              <a:t>Etablert i 2002 </a:t>
            </a:r>
          </a:p>
          <a:p>
            <a:r>
              <a:rPr lang="nb-NO" sz="3600" dirty="0"/>
              <a:t>Solgt til DNV GL 2014</a:t>
            </a:r>
          </a:p>
        </p:txBody>
      </p:sp>
    </p:spTree>
    <p:extLst>
      <p:ext uri="{BB962C8B-B14F-4D97-AF65-F5344CB8AC3E}">
        <p14:creationId xmlns:p14="http://schemas.microsoft.com/office/powerpoint/2010/main" val="15612915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B1D82BC-2C56-EC7E-897D-1CAC51372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0" y="0"/>
            <a:ext cx="7492582" cy="5357196"/>
          </a:xfrm>
          <a:prstGeom prst="rect">
            <a:avLst/>
          </a:prstGeom>
        </p:spPr>
      </p:pic>
      <p:sp>
        <p:nvSpPr>
          <p:cNvPr id="24" name="Rectangle 17">
            <a:extLst>
              <a:ext uri="{FF2B5EF4-FFF2-40B4-BE49-F238E27FC236}">
                <a16:creationId xmlns:a16="http://schemas.microsoft.com/office/drawing/2014/main" id="{4CD203B6-9D34-4C55-9CF4-916D797140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8" descr="2004-10-27 CAT4 Sea Trials - BV og DAS 1">
            <a:extLst>
              <a:ext uri="{FF2B5EF4-FFF2-40B4-BE49-F238E27FC236}">
                <a16:creationId xmlns:a16="http://schemas.microsoft.com/office/drawing/2014/main" id="{7D57110B-4842-1D44-9F54-7F0075E49E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/>
          <a:srcRect t="13395" r="3" b="23233"/>
          <a:stretch/>
        </p:blipFill>
        <p:spPr bwMode="auto">
          <a:xfrm>
            <a:off x="7499230" y="-2"/>
            <a:ext cx="4689052" cy="2228757"/>
          </a:xfrm>
          <a:prstGeom prst="rect">
            <a:avLst/>
          </a:prstGeom>
          <a:noFill/>
        </p:spPr>
      </p:pic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A72CCD66-4695-C645-8C4A-0F54B778126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88" r="-3" b="22068"/>
          <a:stretch/>
        </p:blipFill>
        <p:spPr>
          <a:xfrm>
            <a:off x="7499338" y="2324139"/>
            <a:ext cx="4682932" cy="2133380"/>
          </a:xfrm>
          <a:prstGeom prst="rect">
            <a:avLst/>
          </a:prstGeom>
        </p:spPr>
      </p:pic>
      <p:pic>
        <p:nvPicPr>
          <p:cNvPr id="6" name="Picture 2" descr="C:\Users\oyvsmo1\Pictures\DSC00615.JPG">
            <a:extLst>
              <a:ext uri="{FF2B5EF4-FFF2-40B4-BE49-F238E27FC236}">
                <a16:creationId xmlns:a16="http://schemas.microsoft.com/office/drawing/2014/main" id="{850F0D34-A3E2-2445-8C56-CB0F357D84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044" r="1" b="38213"/>
          <a:stretch/>
        </p:blipFill>
        <p:spPr bwMode="auto">
          <a:xfrm>
            <a:off x="-3717" y="4566250"/>
            <a:ext cx="4627475" cy="229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016" r="1" b="22037"/>
          <a:stretch/>
        </p:blipFill>
        <p:spPr>
          <a:xfrm>
            <a:off x="4713920" y="4566250"/>
            <a:ext cx="7462341" cy="229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444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itle 1"/>
          <p:cNvSpPr>
            <a:spLocks noGrp="1"/>
          </p:cNvSpPr>
          <p:nvPr>
            <p:ph type="title"/>
          </p:nvPr>
        </p:nvSpPr>
        <p:spPr>
          <a:xfrm>
            <a:off x="862345" y="133799"/>
            <a:ext cx="9896475" cy="892175"/>
          </a:xfrm>
        </p:spPr>
        <p:txBody>
          <a:bodyPr/>
          <a:lstStyle/>
          <a:p>
            <a:r>
              <a:rPr lang="en-US" dirty="0">
                <a:solidFill>
                  <a:srgbClr val="002060"/>
                </a:solidFill>
                <a:latin typeface="Tw Cen MT Condensed Extra Bold" panose="020B0803020202020204" pitchFamily="34" charset="0"/>
              </a:rPr>
              <a:t>Headcount, revenue and expansion</a:t>
            </a:r>
          </a:p>
        </p:txBody>
      </p:sp>
      <p:pic>
        <p:nvPicPr>
          <p:cNvPr id="27" name="Picture 6" descr="http://old.tci-network.org/media/organizations/organization_logos/000/039/105/original/logo_engelsk.jpg?200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26970" y="5319677"/>
            <a:ext cx="1666875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7" descr="http://www.underconsideration.com/brandnew/archives/statoil_logo_detail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074" y="5981133"/>
            <a:ext cx="859005" cy="845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" name="Chart 28"/>
          <p:cNvGraphicFramePr>
            <a:graphicFrameLocks/>
          </p:cNvGraphicFramePr>
          <p:nvPr/>
        </p:nvGraphicFramePr>
        <p:xfrm>
          <a:off x="1178314" y="1238654"/>
          <a:ext cx="9104154" cy="3893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30" name="Picture 29" descr="P:\mc-tech\Company records\Logos\MC Logo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71"/>
          <a:stretch/>
        </p:blipFill>
        <p:spPr bwMode="auto">
          <a:xfrm>
            <a:off x="3494356" y="3456429"/>
            <a:ext cx="688824" cy="908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30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19" t="39188" r="63703" b="44342"/>
          <a:stretch/>
        </p:blipFill>
        <p:spPr bwMode="auto">
          <a:xfrm>
            <a:off x="1573605" y="3258318"/>
            <a:ext cx="1207177" cy="505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31" descr="C:\Users\oyvsmo1\Documents\MC\Companies\Scanpartner\Logo\MC logo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1926" b="33931"/>
          <a:stretch/>
        </p:blipFill>
        <p:spPr bwMode="auto">
          <a:xfrm>
            <a:off x="6418074" y="1933191"/>
            <a:ext cx="930908" cy="127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http://www.koteng.no/bildearkiv/thumbnails/Vestre-Rosten-77-skyline_475x475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6191" y="2235717"/>
            <a:ext cx="842379" cy="112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1592746" y="907858"/>
            <a:ext cx="4572000" cy="56630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10000"/>
              </a:lnSpc>
              <a:tabLst>
                <a:tab pos="7446963" algn="l"/>
              </a:tabLs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July 2010 / April 2011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Houston</a:t>
            </a:r>
          </a:p>
          <a:p>
            <a:pPr>
              <a:lnSpc>
                <a:spcPct val="110000"/>
              </a:lnSpc>
              <a:tabLst>
                <a:tab pos="7446963" algn="l"/>
              </a:tabLst>
            </a:pP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office opened / US legal entity established</a:t>
            </a:r>
          </a:p>
        </p:txBody>
      </p:sp>
      <p:pic>
        <p:nvPicPr>
          <p:cNvPr id="35" name="Picture 2" descr="https://encrypted-tbn1.gstatic.com/images?q=tbn:ANd9GcRvbPzJSTOQLXSfOGQ-QkNYity6CBTYCAJ_enijMQrFPUXTG55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144" y="1312829"/>
            <a:ext cx="939839" cy="70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https://encrypted-tbn0.gstatic.com/images?q=tbn:ANd9GcSROBi1BasH_aXDQJ4kONCJV6AqwV1u-A71aN-lNY7PSQ44NVKs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931" y="1557278"/>
            <a:ext cx="939839" cy="68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1592746" y="1536834"/>
            <a:ext cx="4042174" cy="56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tabLst>
                <a:tab pos="7446963" algn="l"/>
              </a:tabLst>
            </a:pPr>
            <a:r>
              <a:rPr lang="en-US" sz="1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January 2011 / May 2011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 Rio de Janeiro office opened / Brazil legal entity established</a:t>
            </a:r>
          </a:p>
        </p:txBody>
      </p:sp>
      <p:pic>
        <p:nvPicPr>
          <p:cNvPr id="38" name="Picture 6" descr="https://encrypted-tbn3.gstatic.com/images?q=tbn:ANd9GcTo6vWjmYvtX8YmPrVX5RVVmXdr4zCro3qDo_PS_wMoQVw9w7C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747" y="2235718"/>
            <a:ext cx="1228697" cy="92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 rot="5400000">
            <a:off x="2863984" y="5651662"/>
            <a:ext cx="1826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First share issue: Statoil Innovation</a:t>
            </a:r>
          </a:p>
        </p:txBody>
      </p:sp>
      <p:sp>
        <p:nvSpPr>
          <p:cNvPr id="41" name="TextBox 40"/>
          <p:cNvSpPr txBox="1"/>
          <p:nvPr/>
        </p:nvSpPr>
        <p:spPr>
          <a:xfrm rot="5400000">
            <a:off x="4129251" y="5793176"/>
            <a:ext cx="20880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Second share issue: Statoil Innovation</a:t>
            </a:r>
          </a:p>
        </p:txBody>
      </p:sp>
      <p:sp>
        <p:nvSpPr>
          <p:cNvPr id="42" name="TextBox 41"/>
          <p:cNvSpPr txBox="1"/>
          <p:nvPr/>
        </p:nvSpPr>
        <p:spPr>
          <a:xfrm rot="5400000">
            <a:off x="4902630" y="5549383"/>
            <a:ext cx="18159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Third share issue: </a:t>
            </a:r>
            <a:r>
              <a:rPr lang="en-US" sz="1400" dirty="0" err="1"/>
              <a:t>Jebsen</a:t>
            </a:r>
            <a:r>
              <a:rPr lang="en-US" sz="1400" dirty="0"/>
              <a:t> Asset Management</a:t>
            </a:r>
          </a:p>
        </p:txBody>
      </p:sp>
      <p:sp>
        <p:nvSpPr>
          <p:cNvPr id="43" name="Rectangle 42"/>
          <p:cNvSpPr/>
          <p:nvPr/>
        </p:nvSpPr>
        <p:spPr>
          <a:xfrm rot="5400000">
            <a:off x="1746520" y="5635107"/>
            <a:ext cx="1728819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IFU contract with Statoil and DNV</a:t>
            </a:r>
          </a:p>
        </p:txBody>
      </p:sp>
      <p:sp>
        <p:nvSpPr>
          <p:cNvPr id="44" name="Rectangle 43"/>
          <p:cNvSpPr/>
          <p:nvPr/>
        </p:nvSpPr>
        <p:spPr>
          <a:xfrm rot="5400000">
            <a:off x="1589718" y="5405482"/>
            <a:ext cx="1075677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Statoil LUP</a:t>
            </a:r>
          </a:p>
        </p:txBody>
      </p:sp>
      <p:sp>
        <p:nvSpPr>
          <p:cNvPr id="45" name="Rectangle 44"/>
          <p:cNvSpPr/>
          <p:nvPr/>
        </p:nvSpPr>
        <p:spPr>
          <a:xfrm rot="5400000">
            <a:off x="3518747" y="5771180"/>
            <a:ext cx="2000964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Focused IFU with industry partners</a:t>
            </a:r>
          </a:p>
        </p:txBody>
      </p:sp>
      <p:sp>
        <p:nvSpPr>
          <p:cNvPr id="46" name="Rectangle 45"/>
          <p:cNvSpPr/>
          <p:nvPr/>
        </p:nvSpPr>
        <p:spPr>
          <a:xfrm rot="5400000">
            <a:off x="6907696" y="5569797"/>
            <a:ext cx="1598198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IFU contract with Statoil R&amp;D</a:t>
            </a:r>
          </a:p>
        </p:txBody>
      </p:sp>
      <p:sp>
        <p:nvSpPr>
          <p:cNvPr id="47" name="Rectangle 46"/>
          <p:cNvSpPr/>
          <p:nvPr/>
        </p:nvSpPr>
        <p:spPr>
          <a:xfrm rot="5400000">
            <a:off x="5607402" y="5635106"/>
            <a:ext cx="1728821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1400" dirty="0"/>
              <a:t>NFR </a:t>
            </a:r>
            <a:r>
              <a:rPr lang="en-US" sz="1400" dirty="0" err="1"/>
              <a:t>Petromaks</a:t>
            </a:r>
            <a:r>
              <a:rPr lang="en-US" sz="1400" dirty="0"/>
              <a:t> project with Maersk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8100769" y="907858"/>
            <a:ext cx="2075077" cy="5701103"/>
          </a:xfrm>
          <a:prstGeom prst="roundRect">
            <a:avLst/>
          </a:prstGeom>
          <a:noFill/>
          <a:ln w="254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FA698E4-77AB-EB4F-94DE-E44FCDA8C8A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04269939"/>
              </p:ext>
            </p:extLst>
          </p:nvPr>
        </p:nvGraphicFramePr>
        <p:xfrm>
          <a:off x="1143000" y="952500"/>
          <a:ext cx="10604500" cy="54736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</p:spTree>
    <p:extLst>
      <p:ext uri="{BB962C8B-B14F-4D97-AF65-F5344CB8AC3E}">
        <p14:creationId xmlns:p14="http://schemas.microsoft.com/office/powerpoint/2010/main" val="2850388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7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2" grpId="0" animBg="1"/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tom_liggende">
  <a:themeElements>
    <a:clrScheme name="tom_liggend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om_liggende">
      <a:majorFont>
        <a:latin typeface="Arial MT 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n-NO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om_liggen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om_liggend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om_liggend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999</Words>
  <Application>Microsoft Macintosh PowerPoint</Application>
  <PresentationFormat>Widescreen</PresentationFormat>
  <Paragraphs>214</Paragraphs>
  <Slides>17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9" baseType="lpstr">
      <vt:lpstr>Albertus Medium</vt:lpstr>
      <vt:lpstr>Arial</vt:lpstr>
      <vt:lpstr>Arial Black</vt:lpstr>
      <vt:lpstr>Arial MT Bold</vt:lpstr>
      <vt:lpstr>Calibri</vt:lpstr>
      <vt:lpstr>Calibri Light</vt:lpstr>
      <vt:lpstr>Tw Cen MT Condensed Extra Bold</vt:lpstr>
      <vt:lpstr>Wingdings</vt:lpstr>
      <vt:lpstr>Office Theme</vt:lpstr>
      <vt:lpstr>3_tom_liggende</vt:lpstr>
      <vt:lpstr>Clip</vt:lpstr>
      <vt:lpstr>Microsoft ClipArt Gallery</vt:lpstr>
      <vt:lpstr>PowerPoint Presentation</vt:lpstr>
      <vt:lpstr>With license to create…</vt:lpstr>
      <vt:lpstr>NTNU creates innovations for…</vt:lpstr>
      <vt:lpstr>Culture for innovation</vt:lpstr>
      <vt:lpstr>PowerPoint Presentation</vt:lpstr>
      <vt:lpstr>NTNU Research Centre of Excellence Spin-offs (CeSOS, NTNU AMOS)</vt:lpstr>
      <vt:lpstr>PowerPoint Presentation</vt:lpstr>
      <vt:lpstr>PowerPoint Presentation</vt:lpstr>
      <vt:lpstr>Headcount, revenue and expansion</vt:lpstr>
      <vt:lpstr>The four critical focus areas in technology spin-offs</vt:lpstr>
      <vt:lpstr>Increasing challenges</vt:lpstr>
      <vt:lpstr>The customers behave differently adapting new technology driven by cost, risk, profit, volume vs. niche, ……</vt:lpstr>
      <vt:lpstr>Effort to commercialize R&amp;D pilots to products/services generating positive cash flow is both time and cost consuming … </vt:lpstr>
      <vt:lpstr>Success factors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Asgeir Johan Sørensen</dc:creator>
  <cp:lastModifiedBy>Asgeir Johan Sørensen</cp:lastModifiedBy>
  <cp:revision>27</cp:revision>
  <dcterms:created xsi:type="dcterms:W3CDTF">2020-09-05T06:53:04Z</dcterms:created>
  <dcterms:modified xsi:type="dcterms:W3CDTF">2024-02-04T09:39:37Z</dcterms:modified>
</cp:coreProperties>
</file>